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6"/>
    <p:sldMasterId id="2147483751" r:id="rId7"/>
    <p:sldMasterId id="2147483675" r:id="rId8"/>
    <p:sldMasterId id="2147483777" r:id="rId9"/>
    <p:sldMasterId id="2147484119" r:id="rId10"/>
    <p:sldMasterId id="2147484123" r:id="rId11"/>
    <p:sldMasterId id="2147484134" r:id="rId12"/>
    <p:sldMasterId id="2147484162" r:id="rId13"/>
  </p:sldMasterIdLst>
  <p:notesMasterIdLst>
    <p:notesMasterId r:id="rId20"/>
  </p:notesMasterIdLst>
  <p:handoutMasterIdLst>
    <p:handoutMasterId r:id="rId21"/>
  </p:handoutMasterIdLst>
  <p:sldIdLst>
    <p:sldId id="732" r:id="rId14"/>
    <p:sldId id="745" r:id="rId15"/>
    <p:sldId id="746" r:id="rId16"/>
    <p:sldId id="747" r:id="rId17"/>
    <p:sldId id="748" r:id="rId18"/>
    <p:sldId id="752" r:id="rId19"/>
  </p:sldIdLst>
  <p:sldSz cx="9144000" cy="6858000" type="screen4x3"/>
  <p:notesSz cx="67310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0" userDrawn="1">
          <p15:clr>
            <a:srgbClr val="A4A3A4"/>
          </p15:clr>
        </p15:guide>
        <p15:guide id="2" pos="2880">
          <p15:clr>
            <a:srgbClr val="A4A3A4"/>
          </p15:clr>
        </p15:guide>
        <p15:guide id="3" pos="1080" userDrawn="1">
          <p15:clr>
            <a:srgbClr val="A4A3A4"/>
          </p15:clr>
        </p15:guide>
        <p15:guide id="4" pos="4128" userDrawn="1">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guide id="3" orient="horz" pos="3105">
          <p15:clr>
            <a:srgbClr val="A4A3A4"/>
          </p15:clr>
        </p15:guide>
        <p15:guide id="4"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Kernan,Kim M" initials="MM" lastIdx="165" clrIdx="0"/>
  <p:cmAuthor id="2" name="Murthy,Sunil K" initials="MK" lastIdx="2" clrIdx="1"/>
  <p:cmAuthor id="3" name="Windows-Benutzer" initials="W" lastIdx="39" clrIdx="2"/>
  <p:cmAuthor id="4" name="Nicholl,Robert J" initials="NJ" lastIdx="1" clrIdx="3"/>
  <p:cmAuthor id="5" name="Marsh, James" initials="MJ" lastIdx="15" clrIdx="4">
    <p:extLst/>
  </p:cmAuthor>
  <p:cmAuthor id="6" name="Regan Miklo" initials="RM" lastIdx="1" clrIdx="5"/>
  <p:cmAuthor id="7" name="Schulte Feldhoff,Lena" initials="SF" lastIdx="20" clrIdx="6">
    <p:extLst/>
  </p:cmAuthor>
  <p:cmAuthor id="8" name="Marsh,James R" initials="JRM" lastIdx="7" clrIdx="7">
    <p:extLst/>
  </p:cmAuthor>
  <p:cmAuthor id="9" name="Patrick McAuley" initials="PM" lastIdx="26" clrIdx="8">
    <p:extLst/>
  </p:cmAuthor>
  <p:cmAuthor id="10" name="Patrick McAuley" initials="PM [2]" lastIdx="1" clrIdx="9">
    <p:extLst/>
  </p:cmAuthor>
  <p:cmAuthor id="11" name="Patrick McAuley" initials="PM [3]" lastIdx="1" clrIdx="10">
    <p:extLst/>
  </p:cmAuthor>
  <p:cmAuthor id="12" name="Patrick McAuley" initials="PM [4]" lastIdx="1" clrIdx="11">
    <p:extLst/>
  </p:cmAuthor>
  <p:cmAuthor id="13" name="Schulte Feldhoff, Lena" initials="SFL" lastIdx="1" clrIdx="12">
    <p:extLst/>
  </p:cmAuthor>
  <p:cmAuthor id="14" name="McKernan, Kim" initials="MK" lastIdx="109" clrIdx="13">
    <p:extLst>
      <p:ext uri="{19B8F6BF-5375-455C-9EA6-DF929625EA0E}">
        <p15:presenceInfo xmlns:p15="http://schemas.microsoft.com/office/powerpoint/2012/main" userId="S-1-5-21-1950338453-1318509795-829154119-6505" providerId="AD"/>
      </p:ext>
    </p:extLst>
  </p:cmAuthor>
  <p:cmAuthor id="15" name="Ballowe, Kim" initials="BK" lastIdx="76" clrIdx="14">
    <p:extLst>
      <p:ext uri="{19B8F6BF-5375-455C-9EA6-DF929625EA0E}">
        <p15:presenceInfo xmlns:p15="http://schemas.microsoft.com/office/powerpoint/2012/main" userId="S-1-5-21-2114064515-1951999180-1743793690-1577" providerId="AD"/>
      </p:ext>
    </p:extLst>
  </p:cmAuthor>
  <p:cmAuthor id="16" name="White, Cindy" initials="WC" lastIdx="104" clrIdx="15">
    <p:extLst>
      <p:ext uri="{19B8F6BF-5375-455C-9EA6-DF929625EA0E}">
        <p15:presenceInfo xmlns:p15="http://schemas.microsoft.com/office/powerpoint/2012/main" userId="S-1-5-21-2114064515-1951999180-1743793690-4916" providerId="AD"/>
      </p:ext>
    </p:extLst>
  </p:cmAuthor>
  <p:cmAuthor id="17" name="Catellani,Cristina Sra" initials="CS" lastIdx="6" clrIdx="16">
    <p:extLst>
      <p:ext uri="{19B8F6BF-5375-455C-9EA6-DF929625EA0E}">
        <p15:presenceInfo xmlns:p15="http://schemas.microsoft.com/office/powerpoint/2012/main" userId="S-1-5-21-2369460495-2702313414-3048124408-3327" providerId="AD"/>
      </p:ext>
    </p:extLst>
  </p:cmAuthor>
  <p:cmAuthor id="18" name="Whitehorn, Rose" initials="WR" lastIdx="6" clrIdx="17">
    <p:extLst>
      <p:ext uri="{19B8F6BF-5375-455C-9EA6-DF929625EA0E}">
        <p15:presenceInfo xmlns:p15="http://schemas.microsoft.com/office/powerpoint/2012/main" userId="S-1-5-21-2114064515-1951999180-1743793690-20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DFAFF"/>
    <a:srgbClr val="FF2FF0"/>
    <a:srgbClr val="94877A"/>
    <a:srgbClr val="EBFAFF"/>
    <a:srgbClr val="E5F8FF"/>
    <a:srgbClr val="21394E"/>
    <a:srgbClr val="7C2855"/>
    <a:srgbClr val="E1F7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9787" autoAdjust="0"/>
    <p:restoredTop sz="89853" autoAdjust="0"/>
  </p:normalViewPr>
  <p:slideViewPr>
    <p:cSldViewPr snapToGrid="0">
      <p:cViewPr varScale="1">
        <p:scale>
          <a:sx n="116" d="100"/>
          <a:sy n="116" d="100"/>
        </p:scale>
        <p:origin x="2440" y="192"/>
      </p:cViewPr>
      <p:guideLst>
        <p:guide orient="horz" pos="840"/>
        <p:guide pos="2880"/>
        <p:guide pos="1080"/>
        <p:guide pos="4128"/>
      </p:guideLst>
    </p:cSldViewPr>
  </p:slideViewPr>
  <p:outlineViewPr>
    <p:cViewPr>
      <p:scale>
        <a:sx n="33" d="100"/>
        <a:sy n="33" d="100"/>
      </p:scale>
      <p:origin x="0" y="-3588"/>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70" d="100"/>
          <a:sy n="70" d="100"/>
        </p:scale>
        <p:origin x="-3714" y="-114"/>
      </p:cViewPr>
      <p:guideLst>
        <p:guide orient="horz" pos="3025"/>
        <p:guide pos="2305"/>
        <p:guide orient="horz" pos="3105"/>
        <p:guide pos="212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Master" Target="slideMasters/slideMaster8.xml"/><Relationship Id="rId18" Type="http://schemas.openxmlformats.org/officeDocument/2006/relationships/slide" Target="slides/slide5.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presProps" Target="presProps.xml"/><Relationship Id="rId10" Type="http://schemas.openxmlformats.org/officeDocument/2006/relationships/slideMaster" Target="slideMasters/slideMaster5.xml"/><Relationship Id="rId19" Type="http://schemas.openxmlformats.org/officeDocument/2006/relationships/slide" Target="slides/slide6.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1.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6767" cy="492760"/>
          </a:xfrm>
          <a:prstGeom prst="rect">
            <a:avLst/>
          </a:prstGeom>
        </p:spPr>
        <p:txBody>
          <a:bodyPr vert="horz" lIns="96641" tIns="48322" rIns="96641" bIns="48322" rtlCol="0"/>
          <a:lstStyle>
            <a:lvl1pPr algn="l">
              <a:defRPr sz="1300"/>
            </a:lvl1pPr>
          </a:lstStyle>
          <a:p>
            <a:endParaRPr lang="en-US" dirty="0"/>
          </a:p>
        </p:txBody>
      </p:sp>
      <p:sp>
        <p:nvSpPr>
          <p:cNvPr id="3" name="Date Placeholder 2"/>
          <p:cNvSpPr>
            <a:spLocks noGrp="1"/>
          </p:cNvSpPr>
          <p:nvPr>
            <p:ph type="dt" sz="quarter" idx="1"/>
          </p:nvPr>
        </p:nvSpPr>
        <p:spPr>
          <a:xfrm>
            <a:off x="3812677" y="1"/>
            <a:ext cx="2916767" cy="492760"/>
          </a:xfrm>
          <a:prstGeom prst="rect">
            <a:avLst/>
          </a:prstGeom>
        </p:spPr>
        <p:txBody>
          <a:bodyPr vert="horz" lIns="96641" tIns="48322" rIns="96641" bIns="48322" rtlCol="0"/>
          <a:lstStyle>
            <a:lvl1pPr algn="r">
              <a:defRPr sz="1300"/>
            </a:lvl1pPr>
          </a:lstStyle>
          <a:p>
            <a:fld id="{5BC3C7FB-6EA3-4866-843E-67A86E32DD71}" type="datetimeFigureOut">
              <a:rPr lang="en-US" smtClean="0"/>
              <a:t>5/7/18</a:t>
            </a:fld>
            <a:endParaRPr lang="en-US" dirty="0"/>
          </a:p>
        </p:txBody>
      </p:sp>
      <p:sp>
        <p:nvSpPr>
          <p:cNvPr id="4" name="Footer Placeholder 3"/>
          <p:cNvSpPr>
            <a:spLocks noGrp="1"/>
          </p:cNvSpPr>
          <p:nvPr>
            <p:ph type="ftr" sz="quarter" idx="2"/>
          </p:nvPr>
        </p:nvSpPr>
        <p:spPr>
          <a:xfrm>
            <a:off x="0" y="9360730"/>
            <a:ext cx="2916767" cy="492760"/>
          </a:xfrm>
          <a:prstGeom prst="rect">
            <a:avLst/>
          </a:prstGeom>
        </p:spPr>
        <p:txBody>
          <a:bodyPr vert="horz" lIns="96641" tIns="48322" rIns="96641" bIns="4832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12677" y="9360730"/>
            <a:ext cx="2916767" cy="492760"/>
          </a:xfrm>
          <a:prstGeom prst="rect">
            <a:avLst/>
          </a:prstGeom>
        </p:spPr>
        <p:txBody>
          <a:bodyPr vert="horz" lIns="96641" tIns="48322" rIns="96641" bIns="48322" rtlCol="0" anchor="b"/>
          <a:lstStyle>
            <a:lvl1pPr algn="r">
              <a:defRPr sz="1300"/>
            </a:lvl1pPr>
          </a:lstStyle>
          <a:p>
            <a:fld id="{E68F86E7-D2DA-41FC-9C17-8DE2726C3E5E}" type="slidenum">
              <a:rPr lang="en-US" smtClean="0"/>
              <a:t>‹#›</a:t>
            </a:fld>
            <a:endParaRPr lang="en-US" dirty="0"/>
          </a:p>
        </p:txBody>
      </p:sp>
    </p:spTree>
    <p:extLst>
      <p:ext uri="{BB962C8B-B14F-4D97-AF65-F5344CB8AC3E}">
        <p14:creationId xmlns:p14="http://schemas.microsoft.com/office/powerpoint/2010/main" val="631194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16767" cy="492760"/>
          </a:xfrm>
          <a:prstGeom prst="rect">
            <a:avLst/>
          </a:prstGeom>
        </p:spPr>
        <p:txBody>
          <a:bodyPr vert="horz" lIns="96641" tIns="48322" rIns="96641" bIns="48322" rtlCol="0"/>
          <a:lstStyle>
            <a:lvl1pPr algn="l">
              <a:defRPr sz="1300"/>
            </a:lvl1pPr>
          </a:lstStyle>
          <a:p>
            <a:endParaRPr lang="en-US" dirty="0"/>
          </a:p>
        </p:txBody>
      </p:sp>
      <p:sp>
        <p:nvSpPr>
          <p:cNvPr id="3" name="Date Placeholder 2"/>
          <p:cNvSpPr>
            <a:spLocks noGrp="1"/>
          </p:cNvSpPr>
          <p:nvPr>
            <p:ph type="dt" idx="1"/>
          </p:nvPr>
        </p:nvSpPr>
        <p:spPr>
          <a:xfrm>
            <a:off x="3812677" y="1"/>
            <a:ext cx="2916767" cy="492760"/>
          </a:xfrm>
          <a:prstGeom prst="rect">
            <a:avLst/>
          </a:prstGeom>
        </p:spPr>
        <p:txBody>
          <a:bodyPr vert="horz" lIns="96641" tIns="48322" rIns="96641" bIns="48322" rtlCol="0"/>
          <a:lstStyle>
            <a:lvl1pPr algn="r">
              <a:defRPr sz="1300"/>
            </a:lvl1pPr>
          </a:lstStyle>
          <a:p>
            <a:fld id="{DACB0C99-337A-4AE7-868A-984C2B51C86F}" type="datetimeFigureOut">
              <a:rPr lang="en-US" smtClean="0"/>
              <a:t>5/7/18</a:t>
            </a:fld>
            <a:endParaRPr lang="en-US" dirty="0"/>
          </a:p>
        </p:txBody>
      </p:sp>
      <p:sp>
        <p:nvSpPr>
          <p:cNvPr id="4" name="Slide Image Placeholder 3"/>
          <p:cNvSpPr>
            <a:spLocks noGrp="1" noRot="1" noChangeAspect="1"/>
          </p:cNvSpPr>
          <p:nvPr>
            <p:ph type="sldImg" idx="2"/>
          </p:nvPr>
        </p:nvSpPr>
        <p:spPr>
          <a:xfrm>
            <a:off x="903288" y="739775"/>
            <a:ext cx="4924425" cy="3694113"/>
          </a:xfrm>
          <a:prstGeom prst="rect">
            <a:avLst/>
          </a:prstGeom>
          <a:noFill/>
          <a:ln w="12700">
            <a:solidFill>
              <a:prstClr val="black"/>
            </a:solidFill>
          </a:ln>
        </p:spPr>
        <p:txBody>
          <a:bodyPr vert="horz" lIns="96641" tIns="48322" rIns="96641" bIns="48322" rtlCol="0" anchor="ctr"/>
          <a:lstStyle/>
          <a:p>
            <a:endParaRPr lang="en-US" dirty="0"/>
          </a:p>
        </p:txBody>
      </p:sp>
      <p:sp>
        <p:nvSpPr>
          <p:cNvPr id="5" name="Notes Placeholder 4"/>
          <p:cNvSpPr>
            <a:spLocks noGrp="1"/>
          </p:cNvSpPr>
          <p:nvPr>
            <p:ph type="body" sz="quarter" idx="3"/>
          </p:nvPr>
        </p:nvSpPr>
        <p:spPr>
          <a:xfrm>
            <a:off x="673101" y="4681221"/>
            <a:ext cx="5384800" cy="4434840"/>
          </a:xfrm>
          <a:prstGeom prst="rect">
            <a:avLst/>
          </a:prstGeom>
        </p:spPr>
        <p:txBody>
          <a:bodyPr vert="horz" lIns="96641" tIns="48322" rIns="96641" bIns="483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60730"/>
            <a:ext cx="2916767" cy="492760"/>
          </a:xfrm>
          <a:prstGeom prst="rect">
            <a:avLst/>
          </a:prstGeom>
        </p:spPr>
        <p:txBody>
          <a:bodyPr vert="horz" lIns="96641" tIns="48322" rIns="96641" bIns="48322"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12677" y="9360730"/>
            <a:ext cx="2916767" cy="492760"/>
          </a:xfrm>
          <a:prstGeom prst="rect">
            <a:avLst/>
          </a:prstGeom>
        </p:spPr>
        <p:txBody>
          <a:bodyPr vert="horz" lIns="96641" tIns="48322" rIns="96641" bIns="48322" rtlCol="0" anchor="b"/>
          <a:lstStyle>
            <a:lvl1pPr algn="r">
              <a:defRPr sz="1300"/>
            </a:lvl1pPr>
          </a:lstStyle>
          <a:p>
            <a:fld id="{F430AC96-E710-4FA6-8B9F-A9B97B0B3346}" type="slidenum">
              <a:rPr lang="en-US" smtClean="0"/>
              <a:t>‹#›</a:t>
            </a:fld>
            <a:endParaRPr lang="en-US" dirty="0"/>
          </a:p>
        </p:txBody>
      </p:sp>
    </p:spTree>
    <p:extLst>
      <p:ext uri="{BB962C8B-B14F-4D97-AF65-F5344CB8AC3E}">
        <p14:creationId xmlns:p14="http://schemas.microsoft.com/office/powerpoint/2010/main" val="54163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30AC96-E710-4FA6-8B9F-A9B97B0B3346}" type="slidenum">
              <a:rPr lang="en-US" smtClean="0"/>
              <a:t>2</a:t>
            </a:fld>
            <a:endParaRPr lang="en-US" dirty="0"/>
          </a:p>
        </p:txBody>
      </p:sp>
    </p:spTree>
    <p:extLst>
      <p:ext uri="{BB962C8B-B14F-4D97-AF65-F5344CB8AC3E}">
        <p14:creationId xmlns:p14="http://schemas.microsoft.com/office/powerpoint/2010/main" val="1513305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30AC96-E710-4FA6-8B9F-A9B97B0B3346}" type="slidenum">
              <a:rPr lang="en-US" smtClean="0"/>
              <a:t>3</a:t>
            </a:fld>
            <a:endParaRPr lang="en-US" dirty="0"/>
          </a:p>
        </p:txBody>
      </p:sp>
    </p:spTree>
    <p:extLst>
      <p:ext uri="{BB962C8B-B14F-4D97-AF65-F5344CB8AC3E}">
        <p14:creationId xmlns:p14="http://schemas.microsoft.com/office/powerpoint/2010/main" val="2895295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6.jp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7.jp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gi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gif"/><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 Col Body">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1 Col Body</a:t>
            </a:r>
          </a:p>
        </p:txBody>
      </p:sp>
      <p:sp>
        <p:nvSpPr>
          <p:cNvPr id="3" name="Content Placeholder 2"/>
          <p:cNvSpPr>
            <a:spLocks noGrp="1"/>
          </p:cNvSpPr>
          <p:nvPr>
            <p:ph idx="1"/>
          </p:nvPr>
        </p:nvSpPr>
        <p:spPr>
          <a:xfrm>
            <a:off x="457200" y="1295400"/>
            <a:ext cx="7315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1750637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 &amp; 4 Image-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a:xfrm>
            <a:off x="2286000" y="3886200"/>
            <a:ext cx="2286000" cy="2105798"/>
          </a:xfrm>
          <a:solidFill>
            <a:schemeClr val="bg1"/>
          </a:solidFill>
        </p:spPr>
        <p:txBody>
          <a:bodyPr anchor="ctr"/>
          <a:lstStyle>
            <a:lvl1pPr algn="ctr">
              <a:defRPr sz="1400"/>
            </a:lvl1pPr>
          </a:lstStyle>
          <a:p>
            <a:r>
              <a:rPr lang="en-US"/>
              <a:t>Drag picture to placeholder or click icon to add</a:t>
            </a:r>
          </a:p>
        </p:txBody>
      </p:sp>
      <p:sp>
        <p:nvSpPr>
          <p:cNvPr id="7"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&amp; 4 Image-Auto Fit</a:t>
            </a:r>
          </a:p>
        </p:txBody>
      </p:sp>
      <p:sp>
        <p:nvSpPr>
          <p:cNvPr id="8" name="Content Placeholder 2"/>
          <p:cNvSpPr>
            <a:spLocks noGrp="1"/>
          </p:cNvSpPr>
          <p:nvPr>
            <p:ph idx="1"/>
          </p:nvPr>
        </p:nvSpPr>
        <p:spPr>
          <a:xfrm>
            <a:off x="457200" y="1295400"/>
            <a:ext cx="7315200" cy="2362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ight Arrow 8">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2" name="TextBox 11"/>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94877A"/>
                </a:solidFill>
              </a:rPr>
              <a:pPr/>
              <a:t>‹#›</a:t>
            </a:fld>
            <a:endParaRPr lang="en-US" sz="700" cap="all" dirty="0">
              <a:solidFill>
                <a:srgbClr val="94877A"/>
              </a:solidFill>
            </a:endParaRPr>
          </a:p>
        </p:txBody>
      </p:sp>
      <p:sp>
        <p:nvSpPr>
          <p:cNvPr id="13" name="Picture Placeholder 4"/>
          <p:cNvSpPr>
            <a:spLocks noGrp="1"/>
          </p:cNvSpPr>
          <p:nvPr>
            <p:ph type="pic" sz="quarter" idx="14"/>
          </p:nvPr>
        </p:nvSpPr>
        <p:spPr>
          <a:xfrm>
            <a:off x="6858000" y="3886200"/>
            <a:ext cx="2286000" cy="2105798"/>
          </a:xfrm>
          <a:solidFill>
            <a:schemeClr val="bg1"/>
          </a:solidFill>
        </p:spPr>
        <p:txBody>
          <a:bodyPr anchor="ctr"/>
          <a:lstStyle>
            <a:lvl1pPr algn="ctr">
              <a:defRPr sz="1400"/>
            </a:lvl1pPr>
          </a:lstStyle>
          <a:p>
            <a:r>
              <a:rPr lang="en-US"/>
              <a:t>Drag picture to placeholder or click icon to add</a:t>
            </a:r>
          </a:p>
        </p:txBody>
      </p:sp>
      <p:sp>
        <p:nvSpPr>
          <p:cNvPr id="14" name="Picture Placeholder 4"/>
          <p:cNvSpPr>
            <a:spLocks noGrp="1"/>
          </p:cNvSpPr>
          <p:nvPr>
            <p:ph type="pic" sz="quarter" idx="15"/>
          </p:nvPr>
        </p:nvSpPr>
        <p:spPr>
          <a:xfrm>
            <a:off x="0" y="3886200"/>
            <a:ext cx="2286000" cy="2105798"/>
          </a:xfrm>
          <a:solidFill>
            <a:schemeClr val="bg1"/>
          </a:solidFill>
        </p:spPr>
        <p:txBody>
          <a:bodyPr anchor="ctr"/>
          <a:lstStyle>
            <a:lvl1pPr algn="ctr">
              <a:defRPr sz="1400"/>
            </a:lvl1pPr>
          </a:lstStyle>
          <a:p>
            <a:r>
              <a:rPr lang="en-US"/>
              <a:t>Drag picture to placeholder or click icon to add</a:t>
            </a:r>
          </a:p>
        </p:txBody>
      </p:sp>
      <p:sp>
        <p:nvSpPr>
          <p:cNvPr id="15" name="Picture Placeholder 4"/>
          <p:cNvSpPr>
            <a:spLocks noGrp="1"/>
          </p:cNvSpPr>
          <p:nvPr>
            <p:ph type="pic" sz="quarter" idx="16"/>
          </p:nvPr>
        </p:nvSpPr>
        <p:spPr>
          <a:xfrm>
            <a:off x="4572000" y="3886200"/>
            <a:ext cx="2286000" cy="2105798"/>
          </a:xfrm>
          <a:solidFill>
            <a:schemeClr val="bg1"/>
          </a:solidFill>
        </p:spPr>
        <p:txBody>
          <a:bodyPr anchor="ctr"/>
          <a:lstStyle>
            <a:lvl1pPr algn="ctr">
              <a:defRPr sz="1400"/>
            </a:lvl1pPr>
          </a:lstStyle>
          <a:p>
            <a:r>
              <a:rPr lang="en-US"/>
              <a:t>Drag picture to placeholder or click icon to add</a:t>
            </a:r>
          </a:p>
        </p:txBody>
      </p:sp>
    </p:spTree>
    <p:extLst>
      <p:ext uri="{BB962C8B-B14F-4D97-AF65-F5344CB8AC3E}">
        <p14:creationId xmlns:p14="http://schemas.microsoft.com/office/powerpoint/2010/main" val="42855185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857250"/>
            <a:ext cx="9144000" cy="5143500"/>
          </a:xfrm>
          <a:solidFill>
            <a:schemeClr val="tx2"/>
          </a:solidFill>
        </p:spPr>
        <p:txBody>
          <a:bodyPr anchor="t"/>
          <a:lstStyle>
            <a:lvl1pPr algn="ctr">
              <a:defRPr sz="1400"/>
            </a:lvl1pPr>
          </a:lstStyle>
          <a:p>
            <a:endParaRPr lang="en-US" dirty="0"/>
          </a:p>
          <a:p>
            <a:endParaRPr lang="en-US" dirty="0"/>
          </a:p>
          <a:p>
            <a:endParaRPr lang="en-US" dirty="0"/>
          </a:p>
          <a:p>
            <a:endParaRPr lang="en-US" dirty="0"/>
          </a:p>
          <a:p>
            <a:r>
              <a:rPr lang="en-US" dirty="0"/>
              <a:t>Click Icon to Add Video</a:t>
            </a:r>
          </a:p>
        </p:txBody>
      </p:sp>
    </p:spTree>
    <p:extLst>
      <p:ext uri="{BB962C8B-B14F-4D97-AF65-F5344CB8AC3E}">
        <p14:creationId xmlns:p14="http://schemas.microsoft.com/office/powerpoint/2010/main" val="1171483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34" name="Picture Placeholder 7"/>
          <p:cNvSpPr>
            <a:spLocks noGrp="1"/>
          </p:cNvSpPr>
          <p:nvPr>
            <p:ph type="pic" sz="quarter" idx="11"/>
          </p:nvPr>
        </p:nvSpPr>
        <p:spPr>
          <a:xfrm>
            <a:off x="0" y="-2263"/>
            <a:ext cx="2299513" cy="3352800"/>
          </a:xfrm>
          <a:solidFill>
            <a:schemeClr val="accent1">
              <a:lumMod val="40000"/>
              <a:lumOff val="60000"/>
            </a:schemeClr>
          </a:solidFill>
        </p:spPr>
        <p:txBody>
          <a:bodyPr anchor="ctr"/>
          <a:lstStyle>
            <a:lvl1pPr algn="ctr">
              <a:defRPr sz="1400"/>
            </a:lvl1pPr>
          </a:lstStyle>
          <a:p>
            <a:endParaRPr lang="en-US" dirty="0"/>
          </a:p>
        </p:txBody>
      </p:sp>
      <p:sp>
        <p:nvSpPr>
          <p:cNvPr id="35" name="Picture Placeholder 7"/>
          <p:cNvSpPr>
            <a:spLocks noGrp="1"/>
          </p:cNvSpPr>
          <p:nvPr>
            <p:ph type="pic" sz="quarter" idx="12"/>
          </p:nvPr>
        </p:nvSpPr>
        <p:spPr>
          <a:xfrm>
            <a:off x="2286000" y="-2263"/>
            <a:ext cx="2299513" cy="3352800"/>
          </a:xfrm>
          <a:solidFill>
            <a:schemeClr val="accent4">
              <a:lumMod val="40000"/>
              <a:lumOff val="60000"/>
            </a:schemeClr>
          </a:solidFill>
        </p:spPr>
        <p:txBody>
          <a:bodyPr anchor="ctr"/>
          <a:lstStyle>
            <a:lvl1pPr algn="ctr">
              <a:defRPr sz="1400"/>
            </a:lvl1pPr>
          </a:lstStyle>
          <a:p>
            <a:endParaRPr lang="en-US" dirty="0"/>
          </a:p>
        </p:txBody>
      </p:sp>
      <p:sp>
        <p:nvSpPr>
          <p:cNvPr id="36" name="Picture Placeholder 7"/>
          <p:cNvSpPr>
            <a:spLocks noGrp="1"/>
          </p:cNvSpPr>
          <p:nvPr>
            <p:ph type="pic" sz="quarter" idx="13"/>
          </p:nvPr>
        </p:nvSpPr>
        <p:spPr>
          <a:xfrm>
            <a:off x="4566157" y="-2263"/>
            <a:ext cx="2299513" cy="3352800"/>
          </a:xfrm>
          <a:solidFill>
            <a:schemeClr val="accent3">
              <a:lumMod val="40000"/>
              <a:lumOff val="60000"/>
            </a:schemeClr>
          </a:solidFill>
        </p:spPr>
        <p:txBody>
          <a:bodyPr anchor="ctr"/>
          <a:lstStyle>
            <a:lvl1pPr algn="ctr">
              <a:defRPr sz="1400"/>
            </a:lvl1pPr>
          </a:lstStyle>
          <a:p>
            <a:endParaRPr lang="en-US" dirty="0"/>
          </a:p>
        </p:txBody>
      </p:sp>
      <p:sp>
        <p:nvSpPr>
          <p:cNvPr id="37" name="Picture Placeholder 7"/>
          <p:cNvSpPr>
            <a:spLocks noGrp="1"/>
          </p:cNvSpPr>
          <p:nvPr>
            <p:ph type="pic" sz="quarter" idx="10"/>
          </p:nvPr>
        </p:nvSpPr>
        <p:spPr>
          <a:xfrm>
            <a:off x="6858000" y="-2263"/>
            <a:ext cx="2286000" cy="3352800"/>
          </a:xfrm>
          <a:solidFill>
            <a:schemeClr val="tx2">
              <a:lumMod val="20000"/>
              <a:lumOff val="80000"/>
            </a:schemeClr>
          </a:solidFill>
        </p:spPr>
        <p:txBody>
          <a:bodyPr anchor="ctr"/>
          <a:lstStyle>
            <a:lvl1pPr algn="ctr">
              <a:defRPr sz="1400"/>
            </a:lvl1pPr>
          </a:lstStyle>
          <a:p>
            <a:endParaRPr lang="en-US" dirty="0"/>
          </a:p>
        </p:txBody>
      </p:sp>
      <p:sp>
        <p:nvSpPr>
          <p:cNvPr id="38" name="Text Placeholder 28"/>
          <p:cNvSpPr>
            <a:spLocks noGrp="1"/>
          </p:cNvSpPr>
          <p:nvPr>
            <p:ph type="body" sz="quarter" idx="14"/>
          </p:nvPr>
        </p:nvSpPr>
        <p:spPr>
          <a:xfrm>
            <a:off x="6858000" y="3352800"/>
            <a:ext cx="2286000" cy="707577"/>
          </a:xfrm>
          <a:solidFill>
            <a:schemeClr val="accent5">
              <a:lumMod val="40000"/>
              <a:lumOff val="60000"/>
            </a:schemeClr>
          </a:solidFill>
        </p:spPr>
        <p:txBody>
          <a:bodyPr anchor="ctr"/>
          <a:lstStyle>
            <a:lvl1pPr algn="ctr">
              <a:lnSpc>
                <a:spcPct val="100000"/>
              </a:lnSpc>
              <a:defRPr sz="1600" b="1">
                <a:solidFill>
                  <a:schemeClr val="tx2"/>
                </a:solidFill>
              </a:defRPr>
            </a:lvl1pPr>
          </a:lstStyle>
          <a:p>
            <a:pPr lvl="0"/>
            <a:endParaRPr lang="en-US" dirty="0"/>
          </a:p>
        </p:txBody>
      </p:sp>
      <p:sp>
        <p:nvSpPr>
          <p:cNvPr id="40" name="Text Placeholder 28"/>
          <p:cNvSpPr>
            <a:spLocks noGrp="1"/>
          </p:cNvSpPr>
          <p:nvPr>
            <p:ph type="body" sz="quarter" idx="17"/>
          </p:nvPr>
        </p:nvSpPr>
        <p:spPr>
          <a:xfrm>
            <a:off x="-1" y="3352800"/>
            <a:ext cx="2295144" cy="707577"/>
          </a:xfrm>
          <a:solidFill>
            <a:schemeClr val="accent1">
              <a:lumMod val="20000"/>
              <a:lumOff val="80000"/>
            </a:schemeClr>
          </a:solidFill>
        </p:spPr>
        <p:txBody>
          <a:bodyPr anchor="ctr"/>
          <a:lstStyle>
            <a:lvl1pPr algn="ctr">
              <a:lnSpc>
                <a:spcPct val="100000"/>
              </a:lnSpc>
              <a:defRPr sz="1600" b="1">
                <a:solidFill>
                  <a:schemeClr val="accent1"/>
                </a:solidFill>
              </a:defRPr>
            </a:lvl1pPr>
          </a:lstStyle>
          <a:p>
            <a:pPr lvl="0"/>
            <a:endParaRPr lang="en-US" dirty="0"/>
          </a:p>
        </p:txBody>
      </p:sp>
      <p:sp>
        <p:nvSpPr>
          <p:cNvPr id="43" name="Text Placeholder 42"/>
          <p:cNvSpPr>
            <a:spLocks noGrp="1"/>
          </p:cNvSpPr>
          <p:nvPr>
            <p:ph type="body" sz="quarter" idx="18"/>
          </p:nvPr>
        </p:nvSpPr>
        <p:spPr>
          <a:xfrm>
            <a:off x="571500" y="4343400"/>
            <a:ext cx="8001000" cy="1143000"/>
          </a:xfrm>
        </p:spPr>
        <p:txBody>
          <a:bodyPr/>
          <a:lstStyle>
            <a:lvl1pPr algn="ctr">
              <a:lnSpc>
                <a:spcPts val="2200"/>
              </a:lnSpc>
              <a:spcAft>
                <a:spcPts val="1200"/>
              </a:spcAft>
              <a:defRPr sz="1600" b="0">
                <a:solidFill>
                  <a:schemeClr val="bg2">
                    <a:lumMod val="75000"/>
                  </a:schemeClr>
                </a:solidFill>
              </a:defRPr>
            </a:lvl1pPr>
          </a:lstStyle>
          <a:p>
            <a:pPr lvl="0"/>
            <a:endParaRPr lang="en-US"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39" name="Text Placeholder 28"/>
          <p:cNvSpPr>
            <a:spLocks noGrp="1"/>
          </p:cNvSpPr>
          <p:nvPr>
            <p:ph type="body" sz="quarter" idx="16"/>
          </p:nvPr>
        </p:nvSpPr>
        <p:spPr>
          <a:xfrm>
            <a:off x="2286000" y="3352800"/>
            <a:ext cx="2286000" cy="707577"/>
          </a:xfrm>
          <a:solidFill>
            <a:schemeClr val="accent4">
              <a:lumMod val="20000"/>
              <a:lumOff val="80000"/>
            </a:schemeClr>
          </a:solidFill>
        </p:spPr>
        <p:txBody>
          <a:bodyPr anchor="ctr"/>
          <a:lstStyle>
            <a:lvl1pPr algn="ctr">
              <a:lnSpc>
                <a:spcPct val="100000"/>
              </a:lnSpc>
              <a:defRPr sz="1600" b="1">
                <a:solidFill>
                  <a:schemeClr val="accent4"/>
                </a:solidFill>
              </a:defRPr>
            </a:lvl1pPr>
          </a:lstStyle>
          <a:p>
            <a:pPr lvl="0"/>
            <a:endParaRPr lang="en-US" dirty="0"/>
          </a:p>
        </p:txBody>
      </p:sp>
      <p:sp>
        <p:nvSpPr>
          <p:cNvPr id="41" name="Text Placeholder 28"/>
          <p:cNvSpPr>
            <a:spLocks noGrp="1"/>
          </p:cNvSpPr>
          <p:nvPr>
            <p:ph type="body" sz="quarter" idx="15"/>
          </p:nvPr>
        </p:nvSpPr>
        <p:spPr>
          <a:xfrm>
            <a:off x="4572000" y="3352800"/>
            <a:ext cx="2286000" cy="707577"/>
          </a:xfrm>
          <a:solidFill>
            <a:schemeClr val="accent3">
              <a:lumMod val="20000"/>
              <a:lumOff val="80000"/>
            </a:schemeClr>
          </a:solidFill>
        </p:spPr>
        <p:txBody>
          <a:bodyPr anchor="ctr"/>
          <a:lstStyle>
            <a:lvl1pPr algn="ctr">
              <a:lnSpc>
                <a:spcPct val="100000"/>
              </a:lnSpc>
              <a:defRPr sz="1600" b="1">
                <a:solidFill>
                  <a:schemeClr val="accent3"/>
                </a:solidFill>
              </a:defRPr>
            </a:lvl1pPr>
          </a:lstStyle>
          <a:p>
            <a:pPr lvl="0"/>
            <a:endParaRPr lang="en-US" dirty="0"/>
          </a:p>
        </p:txBody>
      </p:sp>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3375394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a:t>2 Image, 1 Col</a:t>
            </a:r>
          </a:p>
        </p:txBody>
      </p:sp>
      <p:sp>
        <p:nvSpPr>
          <p:cNvPr id="3" name="Content Placeholder 2"/>
          <p:cNvSpPr>
            <a:spLocks noGrp="1"/>
          </p:cNvSpPr>
          <p:nvPr>
            <p:ph idx="1"/>
          </p:nvPr>
        </p:nvSpPr>
        <p:spPr>
          <a:xfrm>
            <a:off x="3657600" y="1295400"/>
            <a:ext cx="5029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3124200"/>
          </a:xfrm>
          <a:solidFill>
            <a:schemeClr val="bg1"/>
          </a:solidFill>
        </p:spPr>
        <p:txBody>
          <a:bodyPr anchor="ctr"/>
          <a:lstStyle>
            <a:lvl1pPr algn="ctr">
              <a:defRPr sz="1400"/>
            </a:lvl1pPr>
          </a:lstStyle>
          <a:p>
            <a:r>
              <a:rPr lang="en-US" dirty="0"/>
              <a:t>Click icon to add picture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3048000"/>
            <a:ext cx="3429000" cy="2971800"/>
          </a:xfrm>
          <a:solidFill>
            <a:schemeClr val="bg1"/>
          </a:solidFill>
        </p:spPr>
        <p:txBody>
          <a:bodyPr anchor="ctr"/>
          <a:lstStyle>
            <a:lvl1pPr algn="ctr">
              <a:defRPr sz="1400"/>
            </a:lvl1pPr>
          </a:lstStyle>
          <a:p>
            <a:r>
              <a:rPr lang="en-US" dirty="0"/>
              <a:t>Click icon to add picture</a:t>
            </a:r>
          </a:p>
        </p:txBody>
      </p:sp>
    </p:spTree>
    <p:extLst>
      <p:ext uri="{BB962C8B-B14F-4D97-AF65-F5344CB8AC3E}">
        <p14:creationId xmlns:p14="http://schemas.microsoft.com/office/powerpoint/2010/main" val="1568814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1 Col, Callou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a:t>1 Image,1 Col, Callout</a:t>
            </a:r>
          </a:p>
        </p:txBody>
      </p:sp>
      <p:sp>
        <p:nvSpPr>
          <p:cNvPr id="3" name="Content Placeholder 2"/>
          <p:cNvSpPr>
            <a:spLocks noGrp="1"/>
          </p:cNvSpPr>
          <p:nvPr>
            <p:ph idx="1"/>
          </p:nvPr>
        </p:nvSpPr>
        <p:spPr>
          <a:xfrm>
            <a:off x="3657600" y="1295400"/>
            <a:ext cx="5029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4724400"/>
          </a:xfrm>
          <a:solidFill>
            <a:schemeClr val="bg1"/>
          </a:solidFill>
        </p:spPr>
        <p:txBody>
          <a:bodyPr anchor="ctr"/>
          <a:lstStyle>
            <a:lvl1pPr algn="ctr">
              <a:defRPr sz="1400"/>
            </a:lvl1pPr>
          </a:lstStyle>
          <a:p>
            <a:r>
              <a:rPr lang="en-US" dirty="0"/>
              <a:t>Click icon to add picture</a:t>
            </a: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3" name="Text Placeholder 5"/>
          <p:cNvSpPr>
            <a:spLocks noGrp="1"/>
          </p:cNvSpPr>
          <p:nvPr>
            <p:ph type="body" sz="quarter" idx="12"/>
          </p:nvPr>
        </p:nvSpPr>
        <p:spPr>
          <a:xfrm>
            <a:off x="0" y="4724400"/>
            <a:ext cx="3429000" cy="1304544"/>
          </a:xfrm>
          <a:solidFill>
            <a:schemeClr val="bg2">
              <a:lumMod val="40000"/>
              <a:lumOff val="60000"/>
            </a:schemeClr>
          </a:solidFill>
        </p:spPr>
        <p:txBody>
          <a:bodyPr lIns="274320" tIns="45720" rIns="45720" anchor="ctr"/>
          <a:lstStyle>
            <a:lvl1pPr>
              <a:lnSpc>
                <a:spcPts val="2000"/>
              </a:lnSpc>
              <a:defRPr sz="1400" b="0">
                <a:solidFill>
                  <a:schemeClr val="bg2">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2994296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ircle Image,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fr-FR" dirty="0"/>
              <a:t>1 Circle Image, 1 Col</a:t>
            </a:r>
            <a:endParaRPr lang="en-US" dirty="0"/>
          </a:p>
        </p:txBody>
      </p:sp>
      <p:sp>
        <p:nvSpPr>
          <p:cNvPr id="15" name="Content Placeholder 2"/>
          <p:cNvSpPr>
            <a:spLocks noGrp="1"/>
          </p:cNvSpPr>
          <p:nvPr>
            <p:ph idx="1"/>
          </p:nvPr>
        </p:nvSpPr>
        <p:spPr>
          <a:xfrm>
            <a:off x="457200" y="1298447"/>
            <a:ext cx="4114800" cy="4846320"/>
          </a:xfrm>
        </p:spPr>
        <p:txBody>
          <a:bodyPr/>
          <a:lstStyle>
            <a:lvl1pPr>
              <a:lnSpc>
                <a:spcPts val="2200"/>
              </a:lnSpc>
              <a:spcBef>
                <a:spcPts val="0"/>
              </a:spcBef>
              <a:spcAft>
                <a:spcPts val="600"/>
              </a:spcAft>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4"/>
          <p:cNvSpPr>
            <a:spLocks noGrp="1"/>
          </p:cNvSpPr>
          <p:nvPr>
            <p:ph type="pic" sz="quarter" idx="11"/>
          </p:nvPr>
        </p:nvSpPr>
        <p:spPr>
          <a:xfrm>
            <a:off x="4724400" y="1371600"/>
            <a:ext cx="3657600" cy="3657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9" name="Right Arrow 18">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0" name="Text Placeholder 8"/>
          <p:cNvSpPr>
            <a:spLocks noGrp="1"/>
          </p:cNvSpPr>
          <p:nvPr>
            <p:ph type="body" sz="quarter" idx="17"/>
          </p:nvPr>
        </p:nvSpPr>
        <p:spPr>
          <a:xfrm>
            <a:off x="4724400" y="5181600"/>
            <a:ext cx="36576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22" name="TextBox 21"/>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510906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ircle Images,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fr-FR" dirty="0"/>
              <a:t>2 Circle Images, 1 Col</a:t>
            </a:r>
            <a:endParaRPr lang="en-US" dirty="0"/>
          </a:p>
        </p:txBody>
      </p:sp>
      <p:sp>
        <p:nvSpPr>
          <p:cNvPr id="14" name="Content Placeholder 2"/>
          <p:cNvSpPr>
            <a:spLocks noGrp="1"/>
          </p:cNvSpPr>
          <p:nvPr>
            <p:ph idx="1"/>
          </p:nvPr>
        </p:nvSpPr>
        <p:spPr>
          <a:xfrm>
            <a:off x="457200" y="1298447"/>
            <a:ext cx="4114800" cy="4846320"/>
          </a:xfrm>
        </p:spPr>
        <p:txBody>
          <a:bodyPr/>
          <a:lstStyle>
            <a:lvl1pPr>
              <a:lnSpc>
                <a:spcPts val="2200"/>
              </a:lnSpc>
              <a:spcBef>
                <a:spcPts val="0"/>
              </a:spcBef>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20" name="Right Arrow 19">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1" name="Picture Placeholder 4"/>
          <p:cNvSpPr>
            <a:spLocks noGrp="1"/>
          </p:cNvSpPr>
          <p:nvPr>
            <p:ph type="pic" sz="quarter" idx="13"/>
          </p:nvPr>
        </p:nvSpPr>
        <p:spPr>
          <a:xfrm>
            <a:off x="4599915" y="1295400"/>
            <a:ext cx="2181885" cy="2181885"/>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22" name="Text Placeholder 8"/>
          <p:cNvSpPr>
            <a:spLocks noGrp="1"/>
          </p:cNvSpPr>
          <p:nvPr>
            <p:ph type="body" sz="quarter" idx="18"/>
          </p:nvPr>
        </p:nvSpPr>
        <p:spPr>
          <a:xfrm>
            <a:off x="5791200" y="5409318"/>
            <a:ext cx="2971800" cy="610482"/>
          </a:xfrm>
        </p:spPr>
        <p:txBody>
          <a:bodyPr/>
          <a:lstStyle>
            <a:lvl1pPr algn="ctr">
              <a:lnSpc>
                <a:spcPct val="100000"/>
              </a:lnSpc>
              <a:defRPr sz="1400" b="0">
                <a:solidFill>
                  <a:schemeClr val="tx1"/>
                </a:solidFill>
              </a:defRPr>
            </a:lvl1pPr>
          </a:lstStyle>
          <a:p>
            <a:pPr lvl="0"/>
            <a:r>
              <a:rPr lang="en-US"/>
              <a:t>Click to edit Master text styles</a:t>
            </a:r>
          </a:p>
        </p:txBody>
      </p:sp>
      <p:sp>
        <p:nvSpPr>
          <p:cNvPr id="23" name="Picture Placeholder 4"/>
          <p:cNvSpPr>
            <a:spLocks noGrp="1"/>
          </p:cNvSpPr>
          <p:nvPr>
            <p:ph type="pic" sz="quarter" idx="11"/>
          </p:nvPr>
        </p:nvSpPr>
        <p:spPr>
          <a:xfrm>
            <a:off x="5791200" y="2362200"/>
            <a:ext cx="2971800" cy="2971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25" name="TextBox 24"/>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2725848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ircle Image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2 Circle Images </a:t>
            </a:r>
          </a:p>
        </p:txBody>
      </p:sp>
      <p:sp>
        <p:nvSpPr>
          <p:cNvPr id="17" name="Content Placeholder 2"/>
          <p:cNvSpPr>
            <a:spLocks noGrp="1"/>
          </p:cNvSpPr>
          <p:nvPr>
            <p:ph idx="1"/>
          </p:nvPr>
        </p:nvSpPr>
        <p:spPr>
          <a:xfrm>
            <a:off x="457200" y="1295400"/>
            <a:ext cx="8229600" cy="1295400"/>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9" name="Right Arrow 18">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0" name="Text Placeholder 8"/>
          <p:cNvSpPr>
            <a:spLocks noGrp="1"/>
          </p:cNvSpPr>
          <p:nvPr>
            <p:ph type="body" sz="quarter" idx="13"/>
          </p:nvPr>
        </p:nvSpPr>
        <p:spPr>
          <a:xfrm>
            <a:off x="5170434" y="5345733"/>
            <a:ext cx="2438400" cy="609600"/>
          </a:xfrm>
        </p:spPr>
        <p:txBody>
          <a:bodyPr/>
          <a:lstStyle>
            <a:lvl1pPr algn="ctr">
              <a:lnSpc>
                <a:spcPct val="100000"/>
              </a:lnSpc>
              <a:spcBef>
                <a:spcPts val="0"/>
              </a:spcBef>
              <a:spcAft>
                <a:spcPts val="0"/>
              </a:spcAft>
              <a:defRPr sz="1400" b="1">
                <a:solidFill>
                  <a:schemeClr val="tx1"/>
                </a:solidFill>
              </a:defRPr>
            </a:lvl1pPr>
          </a:lstStyle>
          <a:p>
            <a:pPr lvl="0"/>
            <a:r>
              <a:rPr lang="en-US"/>
              <a:t>Click to edit Master text styles</a:t>
            </a:r>
          </a:p>
        </p:txBody>
      </p:sp>
      <p:sp>
        <p:nvSpPr>
          <p:cNvPr id="21" name="Picture Placeholder 4"/>
          <p:cNvSpPr>
            <a:spLocks noGrp="1" noChangeAspect="1"/>
          </p:cNvSpPr>
          <p:nvPr>
            <p:ph type="pic" sz="quarter" idx="16"/>
          </p:nvPr>
        </p:nvSpPr>
        <p:spPr>
          <a:xfrm>
            <a:off x="1451606" y="2526849"/>
            <a:ext cx="2651646" cy="2651646"/>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2" name="Text Placeholder 8"/>
          <p:cNvSpPr>
            <a:spLocks noGrp="1"/>
          </p:cNvSpPr>
          <p:nvPr>
            <p:ph type="body" sz="quarter" idx="17"/>
          </p:nvPr>
        </p:nvSpPr>
        <p:spPr>
          <a:xfrm>
            <a:off x="1558229" y="5345733"/>
            <a:ext cx="2438400" cy="609600"/>
          </a:xfrm>
        </p:spPr>
        <p:txBody>
          <a:bodyPr/>
          <a:lstStyle>
            <a:lvl1pPr algn="ctr">
              <a:lnSpc>
                <a:spcPct val="100000"/>
              </a:lnSpc>
              <a:spcBef>
                <a:spcPts val="0"/>
              </a:spcBef>
              <a:spcAft>
                <a:spcPts val="0"/>
              </a:spcAft>
              <a:defRPr sz="1400" b="1">
                <a:solidFill>
                  <a:schemeClr val="tx1"/>
                </a:solidFill>
              </a:defRPr>
            </a:lvl1pPr>
          </a:lstStyle>
          <a:p>
            <a:pPr lvl="0"/>
            <a:r>
              <a:rPr lang="en-US"/>
              <a:t>Click to edit Master text styles</a:t>
            </a:r>
          </a:p>
        </p:txBody>
      </p:sp>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24" name="TextBox 23"/>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25" name="Picture Placeholder 4"/>
          <p:cNvSpPr>
            <a:spLocks noGrp="1" noChangeAspect="1"/>
          </p:cNvSpPr>
          <p:nvPr>
            <p:ph type="pic" sz="quarter" idx="18"/>
          </p:nvPr>
        </p:nvSpPr>
        <p:spPr>
          <a:xfrm>
            <a:off x="5063811" y="2526849"/>
            <a:ext cx="2651646" cy="2651646"/>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Tree>
    <p:extLst>
      <p:ext uri="{BB962C8B-B14F-4D97-AF65-F5344CB8AC3E}">
        <p14:creationId xmlns:p14="http://schemas.microsoft.com/office/powerpoint/2010/main" val="142396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ircle Images,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fr-FR" dirty="0"/>
              <a:t>3 Circle Images, 1 Col</a:t>
            </a:r>
            <a:endParaRPr lang="en-US" dirty="0"/>
          </a:p>
        </p:txBody>
      </p:sp>
      <p:sp>
        <p:nvSpPr>
          <p:cNvPr id="18" name="Content Placeholder 2"/>
          <p:cNvSpPr>
            <a:spLocks noGrp="1"/>
          </p:cNvSpPr>
          <p:nvPr>
            <p:ph idx="1"/>
          </p:nvPr>
        </p:nvSpPr>
        <p:spPr>
          <a:xfrm>
            <a:off x="457200" y="1298447"/>
            <a:ext cx="4114800" cy="4846320"/>
          </a:xfrm>
        </p:spPr>
        <p:txBody>
          <a:bodyPr/>
          <a:lstStyle>
            <a:lvl1pPr>
              <a:lnSpc>
                <a:spcPts val="2200"/>
              </a:lnSpc>
              <a:spcBef>
                <a:spcPts val="0"/>
              </a:spcBef>
              <a:spcAft>
                <a:spcPts val="600"/>
              </a:spcAft>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4"/>
          <p:cNvSpPr>
            <a:spLocks noGrp="1"/>
          </p:cNvSpPr>
          <p:nvPr>
            <p:ph type="pic" sz="quarter" idx="11"/>
          </p:nvPr>
        </p:nvSpPr>
        <p:spPr>
          <a:xfrm>
            <a:off x="4724400" y="1295400"/>
            <a:ext cx="2209800" cy="2209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21" name="Picture Placeholder 4"/>
          <p:cNvSpPr>
            <a:spLocks noGrp="1"/>
          </p:cNvSpPr>
          <p:nvPr>
            <p:ph type="pic" sz="quarter" idx="12"/>
          </p:nvPr>
        </p:nvSpPr>
        <p:spPr>
          <a:xfrm>
            <a:off x="7239000" y="2514600"/>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22" name="Picture Placeholder 4"/>
          <p:cNvSpPr>
            <a:spLocks noGrp="1"/>
          </p:cNvSpPr>
          <p:nvPr>
            <p:ph type="pic" sz="quarter" idx="13"/>
          </p:nvPr>
        </p:nvSpPr>
        <p:spPr>
          <a:xfrm>
            <a:off x="5334000" y="4113918"/>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24" name="Right Arrow 23">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5" name="Text Placeholder 8"/>
          <p:cNvSpPr>
            <a:spLocks noGrp="1"/>
          </p:cNvSpPr>
          <p:nvPr>
            <p:ph type="body" sz="quarter" idx="17"/>
          </p:nvPr>
        </p:nvSpPr>
        <p:spPr>
          <a:xfrm>
            <a:off x="4724400" y="3581400"/>
            <a:ext cx="2209800" cy="381000"/>
          </a:xfrm>
        </p:spPr>
        <p:txBody>
          <a:bodyPr/>
          <a:lstStyle>
            <a:lvl1pPr algn="ctr">
              <a:lnSpc>
                <a:spcPct val="100000"/>
              </a:lnSpc>
              <a:defRPr sz="1400" b="0">
                <a:solidFill>
                  <a:schemeClr val="tx1"/>
                </a:solidFill>
              </a:defRPr>
            </a:lvl1pPr>
          </a:lstStyle>
          <a:p>
            <a:pPr lvl="0"/>
            <a:r>
              <a:rPr lang="en-US"/>
              <a:t>Click to edit Master text styles</a:t>
            </a:r>
          </a:p>
        </p:txBody>
      </p:sp>
      <p:sp>
        <p:nvSpPr>
          <p:cNvPr id="26" name="Text Placeholder 8"/>
          <p:cNvSpPr>
            <a:spLocks noGrp="1"/>
          </p:cNvSpPr>
          <p:nvPr>
            <p:ph type="body" sz="quarter" idx="18"/>
          </p:nvPr>
        </p:nvSpPr>
        <p:spPr>
          <a:xfrm>
            <a:off x="5334000" y="5942718"/>
            <a:ext cx="1752600" cy="381882"/>
          </a:xfrm>
        </p:spPr>
        <p:txBody>
          <a:bodyPr/>
          <a:lstStyle>
            <a:lvl1pPr algn="ctr">
              <a:lnSpc>
                <a:spcPct val="100000"/>
              </a:lnSpc>
              <a:defRPr sz="1400" b="0">
                <a:solidFill>
                  <a:schemeClr val="tx1"/>
                </a:solidFill>
              </a:defRPr>
            </a:lvl1pPr>
          </a:lstStyle>
          <a:p>
            <a:pPr lvl="0"/>
            <a:r>
              <a:rPr lang="en-US"/>
              <a:t>Click to edit Master text styles</a:t>
            </a:r>
          </a:p>
        </p:txBody>
      </p:sp>
      <p:sp>
        <p:nvSpPr>
          <p:cNvPr id="27" name="Text Placeholder 8"/>
          <p:cNvSpPr>
            <a:spLocks noGrp="1"/>
          </p:cNvSpPr>
          <p:nvPr>
            <p:ph type="body" sz="quarter" idx="19"/>
          </p:nvPr>
        </p:nvSpPr>
        <p:spPr>
          <a:xfrm>
            <a:off x="7086600" y="4038600"/>
            <a:ext cx="1752600" cy="381000"/>
          </a:xfrm>
        </p:spPr>
        <p:txBody>
          <a:bodyPr/>
          <a:lstStyle>
            <a:lvl1pPr algn="ctr">
              <a:lnSpc>
                <a:spcPct val="100000"/>
              </a:lnSpc>
              <a:defRPr sz="1400" b="0">
                <a:solidFill>
                  <a:schemeClr val="tx1"/>
                </a:solidFill>
              </a:defRPr>
            </a:lvl1pPr>
          </a:lstStyle>
          <a:p>
            <a:pPr lvl="0"/>
            <a:r>
              <a:rPr lang="en-US"/>
              <a:t>Click to edit Master text styles</a:t>
            </a:r>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29" name="TextBox 28"/>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510906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ircle Images NEW">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3 Circle Images </a:t>
            </a:r>
          </a:p>
        </p:txBody>
      </p:sp>
      <p:sp>
        <p:nvSpPr>
          <p:cNvPr id="7" name="Content Placeholder 2"/>
          <p:cNvSpPr>
            <a:spLocks noGrp="1"/>
          </p:cNvSpPr>
          <p:nvPr>
            <p:ph idx="1"/>
          </p:nvPr>
        </p:nvSpPr>
        <p:spPr>
          <a:xfrm>
            <a:off x="457200" y="1295400"/>
            <a:ext cx="8229600" cy="1295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9" name="Right Arrow 8">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0" name="Picture Placeholder 4"/>
          <p:cNvSpPr>
            <a:spLocks noGrp="1"/>
          </p:cNvSpPr>
          <p:nvPr>
            <p:ph type="pic" sz="quarter" idx="10"/>
          </p:nvPr>
        </p:nvSpPr>
        <p:spPr>
          <a:xfrm>
            <a:off x="6194308" y="2590800"/>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1" name="Picture Placeholder 4"/>
          <p:cNvSpPr>
            <a:spLocks noGrp="1"/>
          </p:cNvSpPr>
          <p:nvPr>
            <p:ph type="pic" sz="quarter" idx="11"/>
          </p:nvPr>
        </p:nvSpPr>
        <p:spPr>
          <a:xfrm>
            <a:off x="3371850" y="2590800"/>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2" name="Text Placeholder 8"/>
          <p:cNvSpPr>
            <a:spLocks noGrp="1"/>
          </p:cNvSpPr>
          <p:nvPr>
            <p:ph type="body" sz="quarter" idx="13"/>
          </p:nvPr>
        </p:nvSpPr>
        <p:spPr>
          <a:xfrm>
            <a:off x="3353979" y="5095565"/>
            <a:ext cx="24384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
        <p:nvSpPr>
          <p:cNvPr id="13" name="Text Placeholder 8"/>
          <p:cNvSpPr>
            <a:spLocks noGrp="1"/>
          </p:cNvSpPr>
          <p:nvPr>
            <p:ph type="body" sz="quarter" idx="15"/>
          </p:nvPr>
        </p:nvSpPr>
        <p:spPr>
          <a:xfrm>
            <a:off x="6172200" y="5095565"/>
            <a:ext cx="24384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
        <p:nvSpPr>
          <p:cNvPr id="14" name="Picture Placeholder 4"/>
          <p:cNvSpPr>
            <a:spLocks noGrp="1"/>
          </p:cNvSpPr>
          <p:nvPr>
            <p:ph type="pic" sz="quarter" idx="16"/>
          </p:nvPr>
        </p:nvSpPr>
        <p:spPr>
          <a:xfrm>
            <a:off x="563082" y="2590800"/>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5" name="Text Placeholder 8"/>
          <p:cNvSpPr>
            <a:spLocks noGrp="1"/>
          </p:cNvSpPr>
          <p:nvPr>
            <p:ph type="body" sz="quarter" idx="17"/>
          </p:nvPr>
        </p:nvSpPr>
        <p:spPr>
          <a:xfrm>
            <a:off x="539496" y="5095565"/>
            <a:ext cx="24384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7" name="TextBox 16"/>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2900856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ircle Image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3 Circle Images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8" name="Right Arrow 7">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9" name="Picture Placeholder 4"/>
          <p:cNvSpPr>
            <a:spLocks noGrp="1"/>
          </p:cNvSpPr>
          <p:nvPr>
            <p:ph type="pic" sz="quarter" idx="10"/>
          </p:nvPr>
        </p:nvSpPr>
        <p:spPr>
          <a:xfrm>
            <a:off x="6194308" y="1978857"/>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0" name="Picture Placeholder 4"/>
          <p:cNvSpPr>
            <a:spLocks noGrp="1"/>
          </p:cNvSpPr>
          <p:nvPr>
            <p:ph type="pic" sz="quarter" idx="11"/>
          </p:nvPr>
        </p:nvSpPr>
        <p:spPr>
          <a:xfrm>
            <a:off x="3371850" y="1978857"/>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1" name="Text Placeholder 8"/>
          <p:cNvSpPr>
            <a:spLocks noGrp="1"/>
          </p:cNvSpPr>
          <p:nvPr>
            <p:ph type="body" sz="quarter" idx="13"/>
          </p:nvPr>
        </p:nvSpPr>
        <p:spPr>
          <a:xfrm>
            <a:off x="3353979" y="4483622"/>
            <a:ext cx="24384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
        <p:nvSpPr>
          <p:cNvPr id="12" name="Text Placeholder 8"/>
          <p:cNvSpPr>
            <a:spLocks noGrp="1"/>
          </p:cNvSpPr>
          <p:nvPr>
            <p:ph type="body" sz="quarter" idx="15"/>
          </p:nvPr>
        </p:nvSpPr>
        <p:spPr>
          <a:xfrm>
            <a:off x="6172200" y="4483622"/>
            <a:ext cx="24384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
        <p:nvSpPr>
          <p:cNvPr id="13" name="Picture Placeholder 4"/>
          <p:cNvSpPr>
            <a:spLocks noGrp="1"/>
          </p:cNvSpPr>
          <p:nvPr>
            <p:ph type="pic" sz="quarter" idx="16"/>
          </p:nvPr>
        </p:nvSpPr>
        <p:spPr>
          <a:xfrm>
            <a:off x="563082" y="1978857"/>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4" name="Text Placeholder 8"/>
          <p:cNvSpPr>
            <a:spLocks noGrp="1"/>
          </p:cNvSpPr>
          <p:nvPr>
            <p:ph type="body" sz="quarter" idx="17"/>
          </p:nvPr>
        </p:nvSpPr>
        <p:spPr>
          <a:xfrm>
            <a:off x="539496" y="4483622"/>
            <a:ext cx="24384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6"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2665606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Circle Image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4 Circle Images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8" name="Right Arrow 7">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9" name="Picture Placeholder 4"/>
          <p:cNvSpPr>
            <a:spLocks noGrp="1"/>
          </p:cNvSpPr>
          <p:nvPr>
            <p:ph type="pic" sz="quarter" idx="10"/>
          </p:nvPr>
        </p:nvSpPr>
        <p:spPr>
          <a:xfrm>
            <a:off x="4838712" y="243756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0" name="Picture Placeholder 4"/>
          <p:cNvSpPr>
            <a:spLocks noGrp="1"/>
          </p:cNvSpPr>
          <p:nvPr>
            <p:ph type="pic" sz="quarter" idx="11"/>
          </p:nvPr>
        </p:nvSpPr>
        <p:spPr>
          <a:xfrm>
            <a:off x="2621508" y="243756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1" name="Picture Placeholder 4"/>
          <p:cNvSpPr>
            <a:spLocks noGrp="1"/>
          </p:cNvSpPr>
          <p:nvPr>
            <p:ph type="pic" sz="quarter" idx="16"/>
          </p:nvPr>
        </p:nvSpPr>
        <p:spPr>
          <a:xfrm>
            <a:off x="419112" y="243756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2" name="Text Placeholder 8"/>
          <p:cNvSpPr>
            <a:spLocks noGrp="1"/>
          </p:cNvSpPr>
          <p:nvPr>
            <p:ph type="body" sz="quarter" idx="17"/>
          </p:nvPr>
        </p:nvSpPr>
        <p:spPr>
          <a:xfrm>
            <a:off x="342234" y="4232033"/>
            <a:ext cx="1799676"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4" name="TextBox 13"/>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5" name="Picture Placeholder 4"/>
          <p:cNvSpPr>
            <a:spLocks noGrp="1"/>
          </p:cNvSpPr>
          <p:nvPr>
            <p:ph type="pic" sz="quarter" idx="18"/>
          </p:nvPr>
        </p:nvSpPr>
        <p:spPr>
          <a:xfrm>
            <a:off x="7047418" y="243756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6" name="Text Placeholder 8"/>
          <p:cNvSpPr>
            <a:spLocks noGrp="1"/>
          </p:cNvSpPr>
          <p:nvPr>
            <p:ph type="body" sz="quarter" idx="19"/>
          </p:nvPr>
        </p:nvSpPr>
        <p:spPr>
          <a:xfrm>
            <a:off x="2544630" y="4232033"/>
            <a:ext cx="1799676"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
        <p:nvSpPr>
          <p:cNvPr id="17" name="Text Placeholder 8"/>
          <p:cNvSpPr>
            <a:spLocks noGrp="1"/>
          </p:cNvSpPr>
          <p:nvPr>
            <p:ph type="body" sz="quarter" idx="20"/>
          </p:nvPr>
        </p:nvSpPr>
        <p:spPr>
          <a:xfrm>
            <a:off x="4761834" y="4232033"/>
            <a:ext cx="1799676"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
        <p:nvSpPr>
          <p:cNvPr id="18" name="Text Placeholder 8"/>
          <p:cNvSpPr>
            <a:spLocks noGrp="1"/>
          </p:cNvSpPr>
          <p:nvPr>
            <p:ph type="body" sz="quarter" idx="21"/>
          </p:nvPr>
        </p:nvSpPr>
        <p:spPr>
          <a:xfrm>
            <a:off x="6970540" y="4207531"/>
            <a:ext cx="1799676"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0889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 Body">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57200" y="228600"/>
            <a:ext cx="8229600" cy="838200"/>
          </a:xfrm>
        </p:spPr>
        <p:txBody>
          <a:bodyPr/>
          <a:lstStyle>
            <a:lvl1pPr>
              <a:defRPr baseline="0"/>
            </a:lvl1pPr>
          </a:lstStyle>
          <a:p>
            <a:r>
              <a:rPr lang="en-US" dirty="0"/>
              <a:t>2 Col Body</a:t>
            </a:r>
          </a:p>
        </p:txBody>
      </p:sp>
      <p:sp>
        <p:nvSpPr>
          <p:cNvPr id="13" name="Content Placeholder 2"/>
          <p:cNvSpPr>
            <a:spLocks noGrp="1"/>
          </p:cNvSpPr>
          <p:nvPr>
            <p:ph idx="1"/>
          </p:nvPr>
        </p:nvSpPr>
        <p:spPr>
          <a:xfrm>
            <a:off x="457200" y="1295400"/>
            <a:ext cx="4023360" cy="4846320"/>
          </a:xfrm>
        </p:spPr>
        <p:txBody>
          <a:bodyPr/>
          <a:lstStyle>
            <a:lvl1pPr>
              <a:lnSpc>
                <a:spcPts val="2200"/>
              </a:lnSpc>
              <a:spcBef>
                <a:spcPts val="0"/>
              </a:spcBef>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5" name="Right Arrow 14">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7" name="TextBox 16"/>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8" name="Text Placeholder 4"/>
          <p:cNvSpPr>
            <a:spLocks noGrp="1"/>
          </p:cNvSpPr>
          <p:nvPr>
            <p:ph type="body" sz="quarter" idx="10"/>
          </p:nvPr>
        </p:nvSpPr>
        <p:spPr>
          <a:xfrm>
            <a:off x="4663440" y="1298448"/>
            <a:ext cx="4023360" cy="4846320"/>
          </a:xfrm>
        </p:spPr>
        <p:txBody>
          <a:bodyPr/>
          <a:lstStyle>
            <a:lvl1pPr>
              <a:lnSpc>
                <a:spcPts val="2200"/>
              </a:lnSpc>
              <a:spcBef>
                <a:spcPts val="0"/>
              </a:spcBef>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03883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7" name="Picture Placeholder 13"/>
          <p:cNvSpPr>
            <a:spLocks noGrp="1"/>
          </p:cNvSpPr>
          <p:nvPr>
            <p:ph type="pic" sz="quarter" idx="33"/>
          </p:nvPr>
        </p:nvSpPr>
        <p:spPr>
          <a:xfrm>
            <a:off x="5135871"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8" name="Picture Placeholder 13"/>
          <p:cNvSpPr>
            <a:spLocks noGrp="1"/>
          </p:cNvSpPr>
          <p:nvPr>
            <p:ph type="pic" sz="quarter" idx="34"/>
          </p:nvPr>
        </p:nvSpPr>
        <p:spPr>
          <a:xfrm>
            <a:off x="2386805"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9" name="Text Placeholder 89"/>
          <p:cNvSpPr>
            <a:spLocks noGrp="1"/>
          </p:cNvSpPr>
          <p:nvPr>
            <p:ph type="body" sz="quarter" idx="35"/>
          </p:nvPr>
        </p:nvSpPr>
        <p:spPr>
          <a:xfrm>
            <a:off x="5006331"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0" name="Text Placeholder 89"/>
          <p:cNvSpPr>
            <a:spLocks noGrp="1"/>
          </p:cNvSpPr>
          <p:nvPr>
            <p:ph type="body" sz="quarter" idx="38"/>
          </p:nvPr>
        </p:nvSpPr>
        <p:spPr>
          <a:xfrm>
            <a:off x="2257265"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2" name="Picture Placeholder 13"/>
          <p:cNvSpPr>
            <a:spLocks noGrp="1"/>
          </p:cNvSpPr>
          <p:nvPr>
            <p:ph type="pic" sz="quarter" idx="41"/>
          </p:nvPr>
        </p:nvSpPr>
        <p:spPr>
          <a:xfrm>
            <a:off x="5135871"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3" name="Picture Placeholder 13"/>
          <p:cNvSpPr>
            <a:spLocks noGrp="1"/>
          </p:cNvSpPr>
          <p:nvPr>
            <p:ph type="pic" sz="quarter" idx="42"/>
          </p:nvPr>
        </p:nvSpPr>
        <p:spPr>
          <a:xfrm>
            <a:off x="2386805"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4" name="Text Placeholder 89"/>
          <p:cNvSpPr>
            <a:spLocks noGrp="1"/>
          </p:cNvSpPr>
          <p:nvPr>
            <p:ph type="body" sz="quarter" idx="43"/>
          </p:nvPr>
        </p:nvSpPr>
        <p:spPr>
          <a:xfrm>
            <a:off x="5093909"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9"/>
          <p:cNvSpPr>
            <a:spLocks noGrp="1"/>
          </p:cNvSpPr>
          <p:nvPr>
            <p:ph type="body" sz="quarter" idx="46"/>
          </p:nvPr>
        </p:nvSpPr>
        <p:spPr>
          <a:xfrm>
            <a:off x="2340121"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6" name="Rectangle 15"/>
          <p:cNvSpPr/>
          <p:nvPr userDrawn="1"/>
        </p:nvSpPr>
        <p:spPr>
          <a:xfrm>
            <a:off x="0" y="2743200"/>
            <a:ext cx="9144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78"/>
          <p:cNvSpPr>
            <a:spLocks noGrp="1"/>
          </p:cNvSpPr>
          <p:nvPr>
            <p:ph type="body" sz="quarter" idx="22"/>
          </p:nvPr>
        </p:nvSpPr>
        <p:spPr>
          <a:xfrm>
            <a:off x="0" y="2743200"/>
            <a:ext cx="9144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Click to edit Master text styles</a:t>
            </a:r>
          </a:p>
        </p:txBody>
      </p:sp>
      <p:sp>
        <p:nvSpPr>
          <p:cNvPr id="18" name="Right Arrow 17">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9" name="TextBox 18"/>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20" name="Text Placeholder 89"/>
          <p:cNvSpPr>
            <a:spLocks noGrp="1"/>
          </p:cNvSpPr>
          <p:nvPr>
            <p:ph type="body" sz="quarter" idx="49"/>
          </p:nvPr>
        </p:nvSpPr>
        <p:spPr>
          <a:xfrm>
            <a:off x="132267" y="139377"/>
            <a:ext cx="1905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9"/>
          <p:cNvSpPr>
            <a:spLocks noGrp="1"/>
          </p:cNvSpPr>
          <p:nvPr>
            <p:ph type="body" sz="quarter" idx="50"/>
          </p:nvPr>
        </p:nvSpPr>
        <p:spPr>
          <a:xfrm>
            <a:off x="132267" y="3643494"/>
            <a:ext cx="1905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959050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Circle Image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5 Circle Images </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9" name="Text Placeholder 8"/>
          <p:cNvSpPr>
            <a:spLocks noGrp="1"/>
          </p:cNvSpPr>
          <p:nvPr>
            <p:ph type="body" sz="quarter" idx="21"/>
          </p:nvPr>
        </p:nvSpPr>
        <p:spPr>
          <a:xfrm>
            <a:off x="585216" y="3411445"/>
            <a:ext cx="2057401" cy="609600"/>
          </a:xfrm>
        </p:spPr>
        <p:txBody>
          <a:bodyPr/>
          <a:lstStyle>
            <a:lvl1pPr algn="ctr">
              <a:lnSpc>
                <a:spcPct val="100000"/>
              </a:lnSpc>
              <a:spcBef>
                <a:spcPts val="0"/>
              </a:spcBef>
              <a:spcAft>
                <a:spcPts val="0"/>
              </a:spcAft>
              <a:defRPr sz="1600" b="0">
                <a:solidFill>
                  <a:schemeClr val="tx1"/>
                </a:solidFill>
              </a:defRPr>
            </a:lvl1pPr>
          </a:lstStyle>
          <a:p>
            <a:pPr lvl="0"/>
            <a:r>
              <a:rPr lang="en-US"/>
              <a:t>Click to edit Master text styles</a:t>
            </a:r>
          </a:p>
        </p:txBody>
      </p:sp>
      <p:sp>
        <p:nvSpPr>
          <p:cNvPr id="10" name="Picture Placeholder 4"/>
          <p:cNvSpPr>
            <a:spLocks noGrp="1"/>
          </p:cNvSpPr>
          <p:nvPr>
            <p:ph type="pic" sz="quarter" idx="22"/>
          </p:nvPr>
        </p:nvSpPr>
        <p:spPr>
          <a:xfrm>
            <a:off x="576072" y="1304544"/>
            <a:ext cx="2075688"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2" name="TextBox 11"/>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3" name="Text Placeholder 8"/>
          <p:cNvSpPr>
            <a:spLocks noGrp="1"/>
          </p:cNvSpPr>
          <p:nvPr>
            <p:ph type="body" sz="quarter" idx="23"/>
          </p:nvPr>
        </p:nvSpPr>
        <p:spPr>
          <a:xfrm>
            <a:off x="3543300" y="3411445"/>
            <a:ext cx="2057401" cy="609600"/>
          </a:xfrm>
        </p:spPr>
        <p:txBody>
          <a:bodyPr/>
          <a:lstStyle>
            <a:lvl1pPr algn="ctr">
              <a:lnSpc>
                <a:spcPct val="100000"/>
              </a:lnSpc>
              <a:spcBef>
                <a:spcPts val="0"/>
              </a:spcBef>
              <a:spcAft>
                <a:spcPts val="0"/>
              </a:spcAft>
              <a:defRPr sz="1600" b="0">
                <a:solidFill>
                  <a:schemeClr val="tx1"/>
                </a:solidFill>
              </a:defRPr>
            </a:lvl1pPr>
          </a:lstStyle>
          <a:p>
            <a:pPr lvl="0"/>
            <a:r>
              <a:rPr lang="en-US"/>
              <a:t>Click to edit Master text styles</a:t>
            </a:r>
          </a:p>
        </p:txBody>
      </p:sp>
      <p:sp>
        <p:nvSpPr>
          <p:cNvPr id="14" name="Picture Placeholder 4"/>
          <p:cNvSpPr>
            <a:spLocks noGrp="1"/>
          </p:cNvSpPr>
          <p:nvPr>
            <p:ph type="pic" sz="quarter" idx="24"/>
          </p:nvPr>
        </p:nvSpPr>
        <p:spPr>
          <a:xfrm>
            <a:off x="3534156" y="1304544"/>
            <a:ext cx="2075688"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15" name="Text Placeholder 8"/>
          <p:cNvSpPr>
            <a:spLocks noGrp="1"/>
          </p:cNvSpPr>
          <p:nvPr>
            <p:ph type="body" sz="quarter" idx="25"/>
          </p:nvPr>
        </p:nvSpPr>
        <p:spPr>
          <a:xfrm>
            <a:off x="6519671" y="3411445"/>
            <a:ext cx="2057401" cy="609600"/>
          </a:xfrm>
        </p:spPr>
        <p:txBody>
          <a:bodyPr/>
          <a:lstStyle>
            <a:lvl1pPr algn="ctr">
              <a:lnSpc>
                <a:spcPct val="100000"/>
              </a:lnSpc>
              <a:spcBef>
                <a:spcPts val="0"/>
              </a:spcBef>
              <a:spcAft>
                <a:spcPts val="0"/>
              </a:spcAft>
              <a:defRPr sz="1600" b="0">
                <a:solidFill>
                  <a:schemeClr val="tx1"/>
                </a:solidFill>
              </a:defRPr>
            </a:lvl1pPr>
          </a:lstStyle>
          <a:p>
            <a:pPr lvl="0"/>
            <a:r>
              <a:rPr lang="en-US"/>
              <a:t>Click to edit Master text styles</a:t>
            </a:r>
          </a:p>
        </p:txBody>
      </p:sp>
      <p:sp>
        <p:nvSpPr>
          <p:cNvPr id="16" name="Picture Placeholder 4"/>
          <p:cNvSpPr>
            <a:spLocks noGrp="1"/>
          </p:cNvSpPr>
          <p:nvPr>
            <p:ph type="pic" sz="quarter" idx="26"/>
          </p:nvPr>
        </p:nvSpPr>
        <p:spPr>
          <a:xfrm>
            <a:off x="6510527" y="1304544"/>
            <a:ext cx="2075688"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17" name="Text Placeholder 8"/>
          <p:cNvSpPr>
            <a:spLocks noGrp="1"/>
          </p:cNvSpPr>
          <p:nvPr>
            <p:ph type="body" sz="quarter" idx="27"/>
          </p:nvPr>
        </p:nvSpPr>
        <p:spPr>
          <a:xfrm>
            <a:off x="2057400" y="5818429"/>
            <a:ext cx="2057401" cy="609600"/>
          </a:xfrm>
        </p:spPr>
        <p:txBody>
          <a:bodyPr/>
          <a:lstStyle>
            <a:lvl1pPr algn="ctr">
              <a:lnSpc>
                <a:spcPct val="100000"/>
              </a:lnSpc>
              <a:spcBef>
                <a:spcPts val="0"/>
              </a:spcBef>
              <a:spcAft>
                <a:spcPts val="0"/>
              </a:spcAft>
              <a:defRPr sz="1600" b="0">
                <a:solidFill>
                  <a:schemeClr val="tx1"/>
                </a:solidFill>
              </a:defRPr>
            </a:lvl1pPr>
          </a:lstStyle>
          <a:p>
            <a:pPr lvl="0"/>
            <a:r>
              <a:rPr lang="en-US"/>
              <a:t>Click to edit Master text styles</a:t>
            </a:r>
          </a:p>
        </p:txBody>
      </p:sp>
      <p:sp>
        <p:nvSpPr>
          <p:cNvPr id="18" name="Picture Placeholder 4"/>
          <p:cNvSpPr>
            <a:spLocks noGrp="1"/>
          </p:cNvSpPr>
          <p:nvPr>
            <p:ph type="pic" sz="quarter" idx="28"/>
          </p:nvPr>
        </p:nvSpPr>
        <p:spPr>
          <a:xfrm>
            <a:off x="2048256" y="3711528"/>
            <a:ext cx="2075688"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19" name="Text Placeholder 8"/>
          <p:cNvSpPr>
            <a:spLocks noGrp="1"/>
          </p:cNvSpPr>
          <p:nvPr>
            <p:ph type="body" sz="quarter" idx="29"/>
          </p:nvPr>
        </p:nvSpPr>
        <p:spPr>
          <a:xfrm>
            <a:off x="5040121" y="5818429"/>
            <a:ext cx="2057401" cy="609600"/>
          </a:xfrm>
        </p:spPr>
        <p:txBody>
          <a:bodyPr/>
          <a:lstStyle>
            <a:lvl1pPr algn="ctr">
              <a:lnSpc>
                <a:spcPct val="100000"/>
              </a:lnSpc>
              <a:spcBef>
                <a:spcPts val="0"/>
              </a:spcBef>
              <a:spcAft>
                <a:spcPts val="0"/>
              </a:spcAft>
              <a:defRPr sz="1600" b="0">
                <a:solidFill>
                  <a:schemeClr val="tx1"/>
                </a:solidFill>
              </a:defRPr>
            </a:lvl1pPr>
          </a:lstStyle>
          <a:p>
            <a:pPr lvl="0"/>
            <a:r>
              <a:rPr lang="en-US"/>
              <a:t>Click to edit Master text styles</a:t>
            </a:r>
          </a:p>
        </p:txBody>
      </p:sp>
      <p:sp>
        <p:nvSpPr>
          <p:cNvPr id="20" name="Picture Placeholder 4"/>
          <p:cNvSpPr>
            <a:spLocks noGrp="1"/>
          </p:cNvSpPr>
          <p:nvPr>
            <p:ph type="pic" sz="quarter" idx="30"/>
          </p:nvPr>
        </p:nvSpPr>
        <p:spPr>
          <a:xfrm>
            <a:off x="5030977" y="3711528"/>
            <a:ext cx="2075688"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455464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3" name="Picture Placeholder 13"/>
          <p:cNvSpPr>
            <a:spLocks noGrp="1"/>
          </p:cNvSpPr>
          <p:nvPr>
            <p:ph type="pic" sz="quarter" idx="32"/>
          </p:nvPr>
        </p:nvSpPr>
        <p:spPr>
          <a:xfrm>
            <a:off x="6267143"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4" name="Picture Placeholder 13"/>
          <p:cNvSpPr>
            <a:spLocks noGrp="1"/>
          </p:cNvSpPr>
          <p:nvPr>
            <p:ph type="pic" sz="quarter" idx="33"/>
          </p:nvPr>
        </p:nvSpPr>
        <p:spPr>
          <a:xfrm>
            <a:off x="3713467"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5" name="Picture Placeholder 13"/>
          <p:cNvSpPr>
            <a:spLocks noGrp="1"/>
          </p:cNvSpPr>
          <p:nvPr>
            <p:ph type="pic" sz="quarter" idx="34"/>
          </p:nvPr>
        </p:nvSpPr>
        <p:spPr>
          <a:xfrm>
            <a:off x="1159791"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6" name="Text Placeholder 89"/>
          <p:cNvSpPr>
            <a:spLocks noGrp="1"/>
          </p:cNvSpPr>
          <p:nvPr>
            <p:ph type="body" sz="quarter" idx="35"/>
          </p:nvPr>
        </p:nvSpPr>
        <p:spPr>
          <a:xfrm>
            <a:off x="3583924"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89"/>
          <p:cNvSpPr>
            <a:spLocks noGrp="1"/>
          </p:cNvSpPr>
          <p:nvPr>
            <p:ph type="body" sz="quarter" idx="36"/>
          </p:nvPr>
        </p:nvSpPr>
        <p:spPr>
          <a:xfrm>
            <a:off x="6137603"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8" name="Text Placeholder 89"/>
          <p:cNvSpPr>
            <a:spLocks noGrp="1"/>
          </p:cNvSpPr>
          <p:nvPr>
            <p:ph type="body" sz="quarter" idx="38"/>
          </p:nvPr>
        </p:nvSpPr>
        <p:spPr>
          <a:xfrm>
            <a:off x="1030251"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0" name="Picture Placeholder 13"/>
          <p:cNvSpPr>
            <a:spLocks noGrp="1"/>
          </p:cNvSpPr>
          <p:nvPr>
            <p:ph type="pic" sz="quarter" idx="40"/>
          </p:nvPr>
        </p:nvSpPr>
        <p:spPr>
          <a:xfrm>
            <a:off x="6267143"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1" name="Picture Placeholder 13"/>
          <p:cNvSpPr>
            <a:spLocks noGrp="1"/>
          </p:cNvSpPr>
          <p:nvPr>
            <p:ph type="pic" sz="quarter" idx="41"/>
          </p:nvPr>
        </p:nvSpPr>
        <p:spPr>
          <a:xfrm>
            <a:off x="3713467"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2" name="Picture Placeholder 13"/>
          <p:cNvSpPr>
            <a:spLocks noGrp="1"/>
          </p:cNvSpPr>
          <p:nvPr>
            <p:ph type="pic" sz="quarter" idx="42"/>
          </p:nvPr>
        </p:nvSpPr>
        <p:spPr>
          <a:xfrm>
            <a:off x="1159791"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3" name="Text Placeholder 89"/>
          <p:cNvSpPr>
            <a:spLocks noGrp="1"/>
          </p:cNvSpPr>
          <p:nvPr>
            <p:ph type="body" sz="quarter" idx="43"/>
          </p:nvPr>
        </p:nvSpPr>
        <p:spPr>
          <a:xfrm>
            <a:off x="3589221"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9"/>
          <p:cNvSpPr>
            <a:spLocks noGrp="1"/>
          </p:cNvSpPr>
          <p:nvPr>
            <p:ph type="body" sz="quarter" idx="44"/>
          </p:nvPr>
        </p:nvSpPr>
        <p:spPr>
          <a:xfrm>
            <a:off x="6142893"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9"/>
          <p:cNvSpPr>
            <a:spLocks noGrp="1"/>
          </p:cNvSpPr>
          <p:nvPr>
            <p:ph type="body" sz="quarter" idx="46"/>
          </p:nvPr>
        </p:nvSpPr>
        <p:spPr>
          <a:xfrm>
            <a:off x="1031631"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6" name="Rectangle 15"/>
          <p:cNvSpPr/>
          <p:nvPr userDrawn="1"/>
        </p:nvSpPr>
        <p:spPr>
          <a:xfrm>
            <a:off x="0" y="2743200"/>
            <a:ext cx="9144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78"/>
          <p:cNvSpPr>
            <a:spLocks noGrp="1"/>
          </p:cNvSpPr>
          <p:nvPr>
            <p:ph type="body" sz="quarter" idx="22"/>
          </p:nvPr>
        </p:nvSpPr>
        <p:spPr>
          <a:xfrm>
            <a:off x="0" y="2743200"/>
            <a:ext cx="9144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Click to edit Master text styles</a:t>
            </a:r>
          </a:p>
        </p:txBody>
      </p:sp>
      <p:sp>
        <p:nvSpPr>
          <p:cNvPr id="18" name="Right Arrow 17">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9" name="TextBox 18"/>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3153891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3" name="Picture Placeholder 13"/>
          <p:cNvSpPr>
            <a:spLocks noGrp="1"/>
          </p:cNvSpPr>
          <p:nvPr>
            <p:ph type="pic" sz="quarter" idx="32"/>
          </p:nvPr>
        </p:nvSpPr>
        <p:spPr>
          <a:xfrm>
            <a:off x="5974068"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4" name="Picture Placeholder 13"/>
          <p:cNvSpPr>
            <a:spLocks noGrp="1"/>
          </p:cNvSpPr>
          <p:nvPr>
            <p:ph type="pic" sz="quarter" idx="33"/>
          </p:nvPr>
        </p:nvSpPr>
        <p:spPr>
          <a:xfrm>
            <a:off x="3764268"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5" name="Picture Placeholder 13"/>
          <p:cNvSpPr>
            <a:spLocks noGrp="1"/>
          </p:cNvSpPr>
          <p:nvPr>
            <p:ph type="pic" sz="quarter" idx="34"/>
          </p:nvPr>
        </p:nvSpPr>
        <p:spPr>
          <a:xfrm>
            <a:off x="1554468"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6" name="Text Placeholder 89"/>
          <p:cNvSpPr>
            <a:spLocks noGrp="1"/>
          </p:cNvSpPr>
          <p:nvPr>
            <p:ph type="body" sz="quarter" idx="35"/>
          </p:nvPr>
        </p:nvSpPr>
        <p:spPr>
          <a:xfrm>
            <a:off x="3634728"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89"/>
          <p:cNvSpPr>
            <a:spLocks noGrp="1"/>
          </p:cNvSpPr>
          <p:nvPr>
            <p:ph type="body" sz="quarter" idx="36"/>
          </p:nvPr>
        </p:nvSpPr>
        <p:spPr>
          <a:xfrm>
            <a:off x="5844528"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8" name="Text Placeholder 89"/>
          <p:cNvSpPr>
            <a:spLocks noGrp="1"/>
          </p:cNvSpPr>
          <p:nvPr>
            <p:ph type="body" sz="quarter" idx="38"/>
          </p:nvPr>
        </p:nvSpPr>
        <p:spPr>
          <a:xfrm>
            <a:off x="1424928"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0" name="Picture Placeholder 13"/>
          <p:cNvSpPr>
            <a:spLocks noGrp="1"/>
          </p:cNvSpPr>
          <p:nvPr>
            <p:ph type="pic" sz="quarter" idx="39"/>
          </p:nvPr>
        </p:nvSpPr>
        <p:spPr>
          <a:xfrm>
            <a:off x="7063740"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1" name="Picture Placeholder 13"/>
          <p:cNvSpPr>
            <a:spLocks noGrp="1"/>
          </p:cNvSpPr>
          <p:nvPr>
            <p:ph type="pic" sz="quarter" idx="40"/>
          </p:nvPr>
        </p:nvSpPr>
        <p:spPr>
          <a:xfrm>
            <a:off x="4853940"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2" name="Picture Placeholder 13"/>
          <p:cNvSpPr>
            <a:spLocks noGrp="1"/>
          </p:cNvSpPr>
          <p:nvPr>
            <p:ph type="pic" sz="quarter" idx="41"/>
          </p:nvPr>
        </p:nvSpPr>
        <p:spPr>
          <a:xfrm>
            <a:off x="2644140"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3" name="Picture Placeholder 13"/>
          <p:cNvSpPr>
            <a:spLocks noGrp="1"/>
          </p:cNvSpPr>
          <p:nvPr>
            <p:ph type="pic" sz="quarter" idx="42"/>
          </p:nvPr>
        </p:nvSpPr>
        <p:spPr>
          <a:xfrm>
            <a:off x="434340"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4" name="Text Placeholder 89"/>
          <p:cNvSpPr>
            <a:spLocks noGrp="1"/>
          </p:cNvSpPr>
          <p:nvPr>
            <p:ph type="body" sz="quarter" idx="43"/>
          </p:nvPr>
        </p:nvSpPr>
        <p:spPr>
          <a:xfrm>
            <a:off x="2514600"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9"/>
          <p:cNvSpPr>
            <a:spLocks noGrp="1"/>
          </p:cNvSpPr>
          <p:nvPr>
            <p:ph type="body" sz="quarter" idx="44"/>
          </p:nvPr>
        </p:nvSpPr>
        <p:spPr>
          <a:xfrm>
            <a:off x="4724400"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9"/>
          <p:cNvSpPr>
            <a:spLocks noGrp="1"/>
          </p:cNvSpPr>
          <p:nvPr>
            <p:ph type="body" sz="quarter" idx="45"/>
          </p:nvPr>
        </p:nvSpPr>
        <p:spPr>
          <a:xfrm>
            <a:off x="6934200"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7" name="Text Placeholder 89"/>
          <p:cNvSpPr>
            <a:spLocks noGrp="1"/>
          </p:cNvSpPr>
          <p:nvPr>
            <p:ph type="body" sz="quarter" idx="46"/>
          </p:nvPr>
        </p:nvSpPr>
        <p:spPr>
          <a:xfrm>
            <a:off x="304800"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8" name="Rectangle 17"/>
          <p:cNvSpPr/>
          <p:nvPr userDrawn="1"/>
        </p:nvSpPr>
        <p:spPr>
          <a:xfrm>
            <a:off x="0" y="2743200"/>
            <a:ext cx="9144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8"/>
          <p:cNvSpPr>
            <a:spLocks noGrp="1"/>
          </p:cNvSpPr>
          <p:nvPr>
            <p:ph type="body" sz="quarter" idx="22"/>
          </p:nvPr>
        </p:nvSpPr>
        <p:spPr>
          <a:xfrm>
            <a:off x="0" y="2743200"/>
            <a:ext cx="9144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Click to edit Master text styles</a:t>
            </a:r>
          </a:p>
        </p:txBody>
      </p:sp>
      <p:sp>
        <p:nvSpPr>
          <p:cNvPr id="20" name="Right Arrow 19">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1" name="TextBox 20"/>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410614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3" name="Picture Placeholder 13"/>
          <p:cNvSpPr>
            <a:spLocks noGrp="1"/>
          </p:cNvSpPr>
          <p:nvPr>
            <p:ph type="pic" sz="quarter" idx="32"/>
          </p:nvPr>
        </p:nvSpPr>
        <p:spPr>
          <a:xfrm>
            <a:off x="5974068"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4" name="Picture Placeholder 13"/>
          <p:cNvSpPr>
            <a:spLocks noGrp="1"/>
          </p:cNvSpPr>
          <p:nvPr>
            <p:ph type="pic" sz="quarter" idx="33"/>
          </p:nvPr>
        </p:nvSpPr>
        <p:spPr>
          <a:xfrm>
            <a:off x="3764268"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5" name="Picture Placeholder 13"/>
          <p:cNvSpPr>
            <a:spLocks noGrp="1"/>
          </p:cNvSpPr>
          <p:nvPr>
            <p:ph type="pic" sz="quarter" idx="34"/>
          </p:nvPr>
        </p:nvSpPr>
        <p:spPr>
          <a:xfrm>
            <a:off x="1554468"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6" name="Text Placeholder 89"/>
          <p:cNvSpPr>
            <a:spLocks noGrp="1"/>
          </p:cNvSpPr>
          <p:nvPr>
            <p:ph type="body" sz="quarter" idx="35"/>
          </p:nvPr>
        </p:nvSpPr>
        <p:spPr>
          <a:xfrm>
            <a:off x="3634728"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89"/>
          <p:cNvSpPr>
            <a:spLocks noGrp="1"/>
          </p:cNvSpPr>
          <p:nvPr>
            <p:ph type="body" sz="quarter" idx="36"/>
          </p:nvPr>
        </p:nvSpPr>
        <p:spPr>
          <a:xfrm>
            <a:off x="5844528"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8" name="Text Placeholder 89"/>
          <p:cNvSpPr>
            <a:spLocks noGrp="1"/>
          </p:cNvSpPr>
          <p:nvPr>
            <p:ph type="body" sz="quarter" idx="38"/>
          </p:nvPr>
        </p:nvSpPr>
        <p:spPr>
          <a:xfrm>
            <a:off x="1424928"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0" name="Picture Placeholder 13"/>
          <p:cNvSpPr>
            <a:spLocks noGrp="1"/>
          </p:cNvSpPr>
          <p:nvPr>
            <p:ph type="pic" sz="quarter" idx="39"/>
          </p:nvPr>
        </p:nvSpPr>
        <p:spPr>
          <a:xfrm>
            <a:off x="5557851"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1" name="Picture Placeholder 13"/>
          <p:cNvSpPr>
            <a:spLocks noGrp="1"/>
          </p:cNvSpPr>
          <p:nvPr>
            <p:ph type="pic" sz="quarter" idx="40"/>
          </p:nvPr>
        </p:nvSpPr>
        <p:spPr>
          <a:xfrm>
            <a:off x="3749323"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2" name="Picture Placeholder 13"/>
          <p:cNvSpPr>
            <a:spLocks noGrp="1"/>
          </p:cNvSpPr>
          <p:nvPr>
            <p:ph type="pic" sz="quarter" idx="41"/>
          </p:nvPr>
        </p:nvSpPr>
        <p:spPr>
          <a:xfrm>
            <a:off x="1940795"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3" name="Picture Placeholder 13"/>
          <p:cNvSpPr>
            <a:spLocks noGrp="1"/>
          </p:cNvSpPr>
          <p:nvPr>
            <p:ph type="pic" sz="quarter" idx="42"/>
          </p:nvPr>
        </p:nvSpPr>
        <p:spPr>
          <a:xfrm>
            <a:off x="132267"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4" name="Text Placeholder 89"/>
          <p:cNvSpPr>
            <a:spLocks noGrp="1"/>
          </p:cNvSpPr>
          <p:nvPr>
            <p:ph type="body" sz="quarter" idx="43"/>
          </p:nvPr>
        </p:nvSpPr>
        <p:spPr>
          <a:xfrm>
            <a:off x="1932582"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9"/>
          <p:cNvSpPr>
            <a:spLocks noGrp="1"/>
          </p:cNvSpPr>
          <p:nvPr>
            <p:ph type="body" sz="quarter" idx="44"/>
          </p:nvPr>
        </p:nvSpPr>
        <p:spPr>
          <a:xfrm>
            <a:off x="3732897"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9"/>
          <p:cNvSpPr>
            <a:spLocks noGrp="1"/>
          </p:cNvSpPr>
          <p:nvPr>
            <p:ph type="body" sz="quarter" idx="45"/>
          </p:nvPr>
        </p:nvSpPr>
        <p:spPr>
          <a:xfrm>
            <a:off x="5533212"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7" name="Text Placeholder 89"/>
          <p:cNvSpPr>
            <a:spLocks noGrp="1"/>
          </p:cNvSpPr>
          <p:nvPr>
            <p:ph type="body" sz="quarter" idx="46"/>
          </p:nvPr>
        </p:nvSpPr>
        <p:spPr>
          <a:xfrm>
            <a:off x="132267"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8" name="Rectangle 17"/>
          <p:cNvSpPr/>
          <p:nvPr userDrawn="1"/>
        </p:nvSpPr>
        <p:spPr>
          <a:xfrm>
            <a:off x="0" y="2743200"/>
            <a:ext cx="9144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8"/>
          <p:cNvSpPr>
            <a:spLocks noGrp="1"/>
          </p:cNvSpPr>
          <p:nvPr>
            <p:ph type="body" sz="quarter" idx="22"/>
          </p:nvPr>
        </p:nvSpPr>
        <p:spPr>
          <a:xfrm>
            <a:off x="0" y="2743200"/>
            <a:ext cx="9144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Click to edit Master text styles</a:t>
            </a:r>
          </a:p>
        </p:txBody>
      </p:sp>
      <p:sp>
        <p:nvSpPr>
          <p:cNvPr id="20" name="Right Arrow 19">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1" name="TextBox 20"/>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22" name="Picture Placeholder 13"/>
          <p:cNvSpPr>
            <a:spLocks noGrp="1"/>
          </p:cNvSpPr>
          <p:nvPr>
            <p:ph type="pic" sz="quarter" idx="47"/>
          </p:nvPr>
        </p:nvSpPr>
        <p:spPr>
          <a:xfrm>
            <a:off x="7366380"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3" name="Text Placeholder 89"/>
          <p:cNvSpPr>
            <a:spLocks noGrp="1"/>
          </p:cNvSpPr>
          <p:nvPr>
            <p:ph type="body" sz="quarter" idx="48"/>
          </p:nvPr>
        </p:nvSpPr>
        <p:spPr>
          <a:xfrm>
            <a:off x="7333527" y="5771821"/>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4" name="Text Placeholder 89"/>
          <p:cNvSpPr>
            <a:spLocks noGrp="1"/>
          </p:cNvSpPr>
          <p:nvPr>
            <p:ph type="body" sz="quarter" idx="49"/>
          </p:nvPr>
        </p:nvSpPr>
        <p:spPr>
          <a:xfrm>
            <a:off x="132267" y="139377"/>
            <a:ext cx="1905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sp>
        <p:nvSpPr>
          <p:cNvPr id="25" name="Text Placeholder 89"/>
          <p:cNvSpPr>
            <a:spLocks noGrp="1"/>
          </p:cNvSpPr>
          <p:nvPr>
            <p:ph type="body" sz="quarter" idx="50"/>
          </p:nvPr>
        </p:nvSpPr>
        <p:spPr>
          <a:xfrm>
            <a:off x="132267" y="3643494"/>
            <a:ext cx="1905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2162792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 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4" name="Picture Placeholder 13"/>
          <p:cNvSpPr>
            <a:spLocks noGrp="1"/>
          </p:cNvSpPr>
          <p:nvPr>
            <p:ph type="pic" sz="quarter" idx="39"/>
          </p:nvPr>
        </p:nvSpPr>
        <p:spPr>
          <a:xfrm>
            <a:off x="5557851"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5" name="Picture Placeholder 13"/>
          <p:cNvSpPr>
            <a:spLocks noGrp="1"/>
          </p:cNvSpPr>
          <p:nvPr>
            <p:ph type="pic" sz="quarter" idx="40"/>
          </p:nvPr>
        </p:nvSpPr>
        <p:spPr>
          <a:xfrm>
            <a:off x="3749323"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6" name="Picture Placeholder 13"/>
          <p:cNvSpPr>
            <a:spLocks noGrp="1"/>
          </p:cNvSpPr>
          <p:nvPr>
            <p:ph type="pic" sz="quarter" idx="41"/>
          </p:nvPr>
        </p:nvSpPr>
        <p:spPr>
          <a:xfrm>
            <a:off x="1940795"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7" name="Picture Placeholder 13"/>
          <p:cNvSpPr>
            <a:spLocks noGrp="1"/>
          </p:cNvSpPr>
          <p:nvPr>
            <p:ph type="pic" sz="quarter" idx="42"/>
          </p:nvPr>
        </p:nvSpPr>
        <p:spPr>
          <a:xfrm>
            <a:off x="132267"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8" name="Text Placeholder 89"/>
          <p:cNvSpPr>
            <a:spLocks noGrp="1"/>
          </p:cNvSpPr>
          <p:nvPr>
            <p:ph type="body" sz="quarter" idx="43"/>
          </p:nvPr>
        </p:nvSpPr>
        <p:spPr>
          <a:xfrm>
            <a:off x="1932582"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9" name="Text Placeholder 89"/>
          <p:cNvSpPr>
            <a:spLocks noGrp="1"/>
          </p:cNvSpPr>
          <p:nvPr>
            <p:ph type="body" sz="quarter" idx="44"/>
          </p:nvPr>
        </p:nvSpPr>
        <p:spPr>
          <a:xfrm>
            <a:off x="3732897"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0" name="Text Placeholder 89"/>
          <p:cNvSpPr>
            <a:spLocks noGrp="1"/>
          </p:cNvSpPr>
          <p:nvPr>
            <p:ph type="body" sz="quarter" idx="45"/>
          </p:nvPr>
        </p:nvSpPr>
        <p:spPr>
          <a:xfrm>
            <a:off x="5533212"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1" name="Text Placeholder 89"/>
          <p:cNvSpPr>
            <a:spLocks noGrp="1"/>
          </p:cNvSpPr>
          <p:nvPr>
            <p:ph type="body" sz="quarter" idx="46"/>
          </p:nvPr>
        </p:nvSpPr>
        <p:spPr>
          <a:xfrm>
            <a:off x="132267"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2" name="Rectangle 11"/>
          <p:cNvSpPr/>
          <p:nvPr userDrawn="1"/>
        </p:nvSpPr>
        <p:spPr>
          <a:xfrm>
            <a:off x="0" y="2743200"/>
            <a:ext cx="9144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78"/>
          <p:cNvSpPr>
            <a:spLocks noGrp="1"/>
          </p:cNvSpPr>
          <p:nvPr>
            <p:ph type="body" sz="quarter" idx="22"/>
          </p:nvPr>
        </p:nvSpPr>
        <p:spPr>
          <a:xfrm>
            <a:off x="0" y="2743200"/>
            <a:ext cx="9144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Click to edit Master text styles</a:t>
            </a:r>
          </a:p>
        </p:txBody>
      </p:sp>
      <p:sp>
        <p:nvSpPr>
          <p:cNvPr id="14" name="Right Arrow 13">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5" name="TextBox 14"/>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6" name="Picture Placeholder 13"/>
          <p:cNvSpPr>
            <a:spLocks noGrp="1"/>
          </p:cNvSpPr>
          <p:nvPr>
            <p:ph type="pic" sz="quarter" idx="47"/>
          </p:nvPr>
        </p:nvSpPr>
        <p:spPr>
          <a:xfrm>
            <a:off x="7366380"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7" name="Text Placeholder 89"/>
          <p:cNvSpPr>
            <a:spLocks noGrp="1"/>
          </p:cNvSpPr>
          <p:nvPr>
            <p:ph type="body" sz="quarter" idx="48"/>
          </p:nvPr>
        </p:nvSpPr>
        <p:spPr>
          <a:xfrm>
            <a:off x="7333527" y="5771821"/>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8" name="Text Placeholder 89"/>
          <p:cNvSpPr>
            <a:spLocks noGrp="1"/>
          </p:cNvSpPr>
          <p:nvPr>
            <p:ph type="body" sz="quarter" idx="50"/>
          </p:nvPr>
        </p:nvSpPr>
        <p:spPr>
          <a:xfrm>
            <a:off x="132267" y="3643494"/>
            <a:ext cx="1905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sp>
        <p:nvSpPr>
          <p:cNvPr id="19" name="Picture Placeholder 13"/>
          <p:cNvSpPr>
            <a:spLocks noGrp="1"/>
          </p:cNvSpPr>
          <p:nvPr>
            <p:ph type="pic" sz="quarter" idx="51"/>
          </p:nvPr>
        </p:nvSpPr>
        <p:spPr>
          <a:xfrm>
            <a:off x="5557851" y="440837"/>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0" name="Picture Placeholder 13"/>
          <p:cNvSpPr>
            <a:spLocks noGrp="1"/>
          </p:cNvSpPr>
          <p:nvPr>
            <p:ph type="pic" sz="quarter" idx="52"/>
          </p:nvPr>
        </p:nvSpPr>
        <p:spPr>
          <a:xfrm>
            <a:off x="3749323" y="440837"/>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1" name="Picture Placeholder 13"/>
          <p:cNvSpPr>
            <a:spLocks noGrp="1"/>
          </p:cNvSpPr>
          <p:nvPr>
            <p:ph type="pic" sz="quarter" idx="53"/>
          </p:nvPr>
        </p:nvSpPr>
        <p:spPr>
          <a:xfrm>
            <a:off x="1940795" y="440837"/>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2" name="Picture Placeholder 13"/>
          <p:cNvSpPr>
            <a:spLocks noGrp="1"/>
          </p:cNvSpPr>
          <p:nvPr>
            <p:ph type="pic" sz="quarter" idx="54"/>
          </p:nvPr>
        </p:nvSpPr>
        <p:spPr>
          <a:xfrm>
            <a:off x="132267" y="440837"/>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3" name="Text Placeholder 89"/>
          <p:cNvSpPr>
            <a:spLocks noGrp="1"/>
          </p:cNvSpPr>
          <p:nvPr>
            <p:ph type="body" sz="quarter" idx="55"/>
          </p:nvPr>
        </p:nvSpPr>
        <p:spPr>
          <a:xfrm>
            <a:off x="1932582" y="2216208"/>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4" name="Text Placeholder 89"/>
          <p:cNvSpPr>
            <a:spLocks noGrp="1"/>
          </p:cNvSpPr>
          <p:nvPr>
            <p:ph type="body" sz="quarter" idx="56"/>
          </p:nvPr>
        </p:nvSpPr>
        <p:spPr>
          <a:xfrm>
            <a:off x="3732897" y="2216208"/>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5" name="Text Placeholder 89"/>
          <p:cNvSpPr>
            <a:spLocks noGrp="1"/>
          </p:cNvSpPr>
          <p:nvPr>
            <p:ph type="body" sz="quarter" idx="57"/>
          </p:nvPr>
        </p:nvSpPr>
        <p:spPr>
          <a:xfrm>
            <a:off x="5533212" y="2216208"/>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6" name="Text Placeholder 89"/>
          <p:cNvSpPr>
            <a:spLocks noGrp="1"/>
          </p:cNvSpPr>
          <p:nvPr>
            <p:ph type="body" sz="quarter" idx="58"/>
          </p:nvPr>
        </p:nvSpPr>
        <p:spPr>
          <a:xfrm>
            <a:off x="132267" y="2216208"/>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7" name="Picture Placeholder 13"/>
          <p:cNvSpPr>
            <a:spLocks noGrp="1"/>
          </p:cNvSpPr>
          <p:nvPr>
            <p:ph type="pic" sz="quarter" idx="59"/>
          </p:nvPr>
        </p:nvSpPr>
        <p:spPr>
          <a:xfrm>
            <a:off x="7366380" y="440837"/>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8" name="Text Placeholder 89"/>
          <p:cNvSpPr>
            <a:spLocks noGrp="1"/>
          </p:cNvSpPr>
          <p:nvPr>
            <p:ph type="body" sz="quarter" idx="60"/>
          </p:nvPr>
        </p:nvSpPr>
        <p:spPr>
          <a:xfrm>
            <a:off x="7333527" y="2213339"/>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9" name="Text Placeholder 89"/>
          <p:cNvSpPr>
            <a:spLocks noGrp="1"/>
          </p:cNvSpPr>
          <p:nvPr>
            <p:ph type="body" sz="quarter" idx="61"/>
          </p:nvPr>
        </p:nvSpPr>
        <p:spPr>
          <a:xfrm>
            <a:off x="132267" y="85012"/>
            <a:ext cx="1905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12432869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ed circles call out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28600"/>
            <a:ext cx="8229600" cy="838200"/>
          </a:xfrm>
        </p:spPr>
        <p:txBody>
          <a:bodyPr/>
          <a:lstStyle>
            <a:lvl1pPr>
              <a:defRPr baseline="0"/>
            </a:lvl1pPr>
          </a:lstStyle>
          <a:p>
            <a:r>
              <a:rPr lang="en-US" dirty="0"/>
              <a:t>Colored Circle graphics w txt, bullet callouts</a:t>
            </a:r>
          </a:p>
        </p:txBody>
      </p:sp>
      <p:sp>
        <p:nvSpPr>
          <p:cNvPr id="7" name="Oval 6"/>
          <p:cNvSpPr/>
          <p:nvPr userDrawn="1"/>
        </p:nvSpPr>
        <p:spPr>
          <a:xfrm>
            <a:off x="405183" y="2633453"/>
            <a:ext cx="1889704" cy="1889705"/>
          </a:xfrm>
          <a:prstGeom prst="ellipse">
            <a:avLst/>
          </a:prstGeom>
          <a:gradFill rotWithShape="0">
            <a:gsLst>
              <a:gs pos="0">
                <a:schemeClr val="tx2">
                  <a:lumMod val="75000"/>
                </a:schemeClr>
              </a:gs>
              <a:gs pos="71000">
                <a:schemeClr val="tx2"/>
              </a:gs>
              <a:gs pos="100000">
                <a:srgbClr val="D34D5D"/>
              </a:gs>
            </a:gsLst>
          </a:gradFill>
        </p:spPr>
        <p:style>
          <a:lnRef idx="0">
            <a:schemeClr val="accent6"/>
          </a:lnRef>
          <a:fillRef idx="3">
            <a:schemeClr val="accent6"/>
          </a:fillRef>
          <a:effectRef idx="3">
            <a:schemeClr val="accent6"/>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8" name="Oval 7"/>
          <p:cNvSpPr/>
          <p:nvPr userDrawn="1"/>
        </p:nvSpPr>
        <p:spPr>
          <a:xfrm>
            <a:off x="3037742" y="1371600"/>
            <a:ext cx="1219200" cy="1219200"/>
          </a:xfrm>
          <a:prstGeom prst="ellipse">
            <a:avLst/>
          </a:prstGeom>
        </p:spPr>
        <p:style>
          <a:lnRef idx="0">
            <a:schemeClr val="accent1"/>
          </a:lnRef>
          <a:fillRef idx="3">
            <a:schemeClr val="accent1"/>
          </a:fillRef>
          <a:effectRef idx="3">
            <a:schemeClr val="accent1"/>
          </a:effectRef>
          <a:fontRef idx="minor">
            <a:schemeClr val="lt1"/>
          </a:fontRef>
        </p:style>
        <p:txBody>
          <a:bodyPr/>
          <a:lstStyle/>
          <a:p>
            <a:endParaRPr lang="en-US"/>
          </a:p>
        </p:txBody>
      </p:sp>
      <p:cxnSp>
        <p:nvCxnSpPr>
          <p:cNvPr id="9" name="Straight Connector 8"/>
          <p:cNvCxnSpPr/>
          <p:nvPr userDrawn="1"/>
        </p:nvCxnSpPr>
        <p:spPr>
          <a:xfrm flipH="1">
            <a:off x="2027533" y="2209272"/>
            <a:ext cx="895421" cy="639005"/>
          </a:xfrm>
          <a:prstGeom prst="line">
            <a:avLst/>
          </a:prstGeom>
          <a:ln w="41275">
            <a:solidFill>
              <a:schemeClr val="bg2"/>
            </a:solidFill>
            <a:head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2344615" y="3578305"/>
            <a:ext cx="578339" cy="0"/>
          </a:xfrm>
          <a:prstGeom prst="line">
            <a:avLst/>
          </a:prstGeom>
          <a:ln w="412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3037742" y="4572000"/>
            <a:ext cx="1219200" cy="1219200"/>
          </a:xfrm>
          <a:prstGeom prst="ellipse">
            <a:avLst/>
          </a:prstGeom>
          <a:solidFill>
            <a:schemeClr val="accent3"/>
          </a:solidFill>
        </p:spPr>
        <p:style>
          <a:lnRef idx="0">
            <a:schemeClr val="accent1"/>
          </a:lnRef>
          <a:fillRef idx="3">
            <a:schemeClr val="accent1"/>
          </a:fillRef>
          <a:effectRef idx="3">
            <a:schemeClr val="accent1"/>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solidFill>
                <a:prstClr val="white"/>
              </a:solidFill>
            </a:endParaRPr>
          </a:p>
        </p:txBody>
      </p:sp>
      <p:sp>
        <p:nvSpPr>
          <p:cNvPr id="12" name="Oval 11"/>
          <p:cNvSpPr/>
          <p:nvPr userDrawn="1"/>
        </p:nvSpPr>
        <p:spPr>
          <a:xfrm>
            <a:off x="3037742" y="2971800"/>
            <a:ext cx="1219200" cy="1219200"/>
          </a:xfrm>
          <a:prstGeom prst="ellipse">
            <a:avLst/>
          </a:prstGeom>
          <a:solidFill>
            <a:schemeClr val="accent4"/>
          </a:solidFill>
        </p:spPr>
        <p:style>
          <a:lnRef idx="0">
            <a:schemeClr val="accent1"/>
          </a:lnRef>
          <a:fillRef idx="3">
            <a:schemeClr val="accent1"/>
          </a:fillRef>
          <a:effectRef idx="3">
            <a:schemeClr val="accent1"/>
          </a:effectRef>
          <a:fontRef idx="minor">
            <a:schemeClr val="lt1"/>
          </a:fontRef>
        </p:style>
        <p:txBody>
          <a:bodyPr/>
          <a:lstStyle/>
          <a:p>
            <a:endParaRPr lang="en-US"/>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4" name="Right Arrow 13">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6"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cxnSp>
        <p:nvCxnSpPr>
          <p:cNvPr id="17" name="Straight Connector 16"/>
          <p:cNvCxnSpPr/>
          <p:nvPr userDrawn="1"/>
        </p:nvCxnSpPr>
        <p:spPr>
          <a:xfrm flipH="1" flipV="1">
            <a:off x="2027532" y="4328701"/>
            <a:ext cx="895421" cy="639005"/>
          </a:xfrm>
          <a:prstGeom prst="line">
            <a:avLst/>
          </a:prstGeom>
          <a:ln w="412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18" name="Text Placeholder 35"/>
          <p:cNvSpPr>
            <a:spLocks noGrp="1"/>
          </p:cNvSpPr>
          <p:nvPr>
            <p:ph type="body" sz="quarter" idx="10"/>
          </p:nvPr>
        </p:nvSpPr>
        <p:spPr>
          <a:xfrm>
            <a:off x="4395418" y="1371600"/>
            <a:ext cx="4291382" cy="1219200"/>
          </a:xfrm>
        </p:spPr>
        <p:txBody>
          <a:bodyPr anchor="ctr"/>
          <a:lstStyle>
            <a:lvl1pPr marL="171450" indent="-171450" algn="l" defTabSz="914400" rtl="0" eaLnBrk="1" latinLnBrk="0" hangingPunct="1">
              <a:lnSpc>
                <a:spcPct val="100000"/>
              </a:lnSpc>
              <a:spcBef>
                <a:spcPts val="0"/>
              </a:spcBef>
              <a:buClr>
                <a:srgbClr val="87212E"/>
              </a:buClr>
              <a:buFont typeface="Arial" charset="0"/>
              <a:buChar char="•"/>
              <a:defRPr lang="en-US" sz="1400" b="0" kern="1200" dirty="0" smtClean="0">
                <a:solidFill>
                  <a:prstClr val="black"/>
                </a:solidFill>
                <a:latin typeface="+mn-lt"/>
                <a:ea typeface="+mn-ea"/>
                <a:cs typeface="+mn-cs"/>
              </a:defRPr>
            </a:lvl1pPr>
          </a:lstStyle>
          <a:p>
            <a:pPr lvl="0"/>
            <a:r>
              <a:rPr lang="en-US"/>
              <a:t>Click to edit Master text styles</a:t>
            </a:r>
          </a:p>
        </p:txBody>
      </p:sp>
      <p:sp>
        <p:nvSpPr>
          <p:cNvPr id="19" name="Text Placeholder 35"/>
          <p:cNvSpPr>
            <a:spLocks noGrp="1"/>
          </p:cNvSpPr>
          <p:nvPr>
            <p:ph type="body" sz="quarter" idx="11"/>
          </p:nvPr>
        </p:nvSpPr>
        <p:spPr>
          <a:xfrm>
            <a:off x="4395418" y="2968705"/>
            <a:ext cx="4291382" cy="1219200"/>
          </a:xfrm>
        </p:spPr>
        <p:txBody>
          <a:bodyPr anchor="ctr"/>
          <a:lstStyle>
            <a:lvl1pPr marL="171450" indent="-171450" algn="l" defTabSz="914400" rtl="0" eaLnBrk="1" latinLnBrk="0" hangingPunct="1">
              <a:lnSpc>
                <a:spcPct val="100000"/>
              </a:lnSpc>
              <a:spcBef>
                <a:spcPts val="0"/>
              </a:spcBef>
              <a:buClr>
                <a:srgbClr val="87212E"/>
              </a:buClr>
              <a:buFont typeface="Arial" charset="0"/>
              <a:buChar char="•"/>
              <a:defRPr lang="en-US" sz="1400" b="0" kern="1200" dirty="0" smtClean="0">
                <a:solidFill>
                  <a:prstClr val="black"/>
                </a:solidFill>
                <a:latin typeface="+mn-lt"/>
                <a:ea typeface="+mn-ea"/>
                <a:cs typeface="+mn-cs"/>
              </a:defRPr>
            </a:lvl1pPr>
          </a:lstStyle>
          <a:p>
            <a:pPr lvl="0"/>
            <a:r>
              <a:rPr lang="en-US"/>
              <a:t>Click to edit Master text styles</a:t>
            </a:r>
          </a:p>
        </p:txBody>
      </p:sp>
      <p:sp>
        <p:nvSpPr>
          <p:cNvPr id="20" name="Text Placeholder 35"/>
          <p:cNvSpPr>
            <a:spLocks noGrp="1"/>
          </p:cNvSpPr>
          <p:nvPr>
            <p:ph type="body" sz="quarter" idx="12"/>
          </p:nvPr>
        </p:nvSpPr>
        <p:spPr>
          <a:xfrm>
            <a:off x="4395418" y="4565810"/>
            <a:ext cx="4291382" cy="1219200"/>
          </a:xfrm>
        </p:spPr>
        <p:txBody>
          <a:bodyPr anchor="ctr"/>
          <a:lstStyle>
            <a:lvl1pPr marL="171450" indent="-171450" algn="l" defTabSz="914400" rtl="0" eaLnBrk="1" latinLnBrk="0" hangingPunct="1">
              <a:lnSpc>
                <a:spcPct val="100000"/>
              </a:lnSpc>
              <a:spcBef>
                <a:spcPts val="0"/>
              </a:spcBef>
              <a:buClr>
                <a:srgbClr val="87212E"/>
              </a:buClr>
              <a:buFont typeface="Arial" charset="0"/>
              <a:buChar char="•"/>
              <a:defRPr lang="en-US" sz="1400" b="0" kern="1200" dirty="0" smtClean="0">
                <a:solidFill>
                  <a:prstClr val="black"/>
                </a:solidFill>
                <a:latin typeface="+mn-lt"/>
                <a:ea typeface="+mn-ea"/>
                <a:cs typeface="+mn-cs"/>
              </a:defRPr>
            </a:lvl1pPr>
          </a:lstStyle>
          <a:p>
            <a:pPr lvl="0"/>
            <a:r>
              <a:rPr lang="en-US"/>
              <a:t>Click to edit Master text styles</a:t>
            </a:r>
          </a:p>
        </p:txBody>
      </p:sp>
      <p:sp>
        <p:nvSpPr>
          <p:cNvPr id="21" name="Text Placeholder 8"/>
          <p:cNvSpPr>
            <a:spLocks noGrp="1"/>
          </p:cNvSpPr>
          <p:nvPr>
            <p:ph type="body" sz="quarter" idx="17"/>
          </p:nvPr>
        </p:nvSpPr>
        <p:spPr>
          <a:xfrm>
            <a:off x="457201" y="2657864"/>
            <a:ext cx="1735014" cy="1861252"/>
          </a:xfrm>
        </p:spPr>
        <p:txBody>
          <a:bodyPr anchor="ctr"/>
          <a:lstStyle>
            <a:lvl1pPr algn="ctr">
              <a:lnSpc>
                <a:spcPct val="100000"/>
              </a:lnSpc>
              <a:spcBef>
                <a:spcPts val="0"/>
              </a:spcBef>
              <a:spcAft>
                <a:spcPts val="0"/>
              </a:spcAft>
              <a:defRPr sz="1800" b="1">
                <a:solidFill>
                  <a:schemeClr val="bg1"/>
                </a:solidFill>
              </a:defRPr>
            </a:lvl1pPr>
          </a:lstStyle>
          <a:p>
            <a:pPr lvl="0"/>
            <a:r>
              <a:rPr lang="en-US"/>
              <a:t>Click to edit Master text styles</a:t>
            </a:r>
          </a:p>
        </p:txBody>
      </p:sp>
      <p:sp>
        <p:nvSpPr>
          <p:cNvPr id="22" name="Text Placeholder 8"/>
          <p:cNvSpPr>
            <a:spLocks noGrp="1"/>
          </p:cNvSpPr>
          <p:nvPr>
            <p:ph type="body" sz="quarter" idx="18"/>
          </p:nvPr>
        </p:nvSpPr>
        <p:spPr>
          <a:xfrm>
            <a:off x="3037742" y="1371599"/>
            <a:ext cx="1219200" cy="1219201"/>
          </a:xfrm>
        </p:spPr>
        <p:txBody>
          <a:bodyPr anchor="ctr"/>
          <a:lstStyle>
            <a:lvl1pPr algn="ctr">
              <a:lnSpc>
                <a:spcPct val="100000"/>
              </a:lnSpc>
              <a:spcBef>
                <a:spcPts val="0"/>
              </a:spcBef>
              <a:spcAft>
                <a:spcPts val="0"/>
              </a:spcAft>
              <a:defRPr sz="1400" b="0">
                <a:solidFill>
                  <a:schemeClr val="bg1"/>
                </a:solidFill>
              </a:defRPr>
            </a:lvl1pPr>
          </a:lstStyle>
          <a:p>
            <a:pPr lvl="0"/>
            <a:r>
              <a:rPr lang="en-US"/>
              <a:t>Click to edit Master text styles</a:t>
            </a:r>
          </a:p>
        </p:txBody>
      </p:sp>
      <p:sp>
        <p:nvSpPr>
          <p:cNvPr id="23" name="Text Placeholder 8"/>
          <p:cNvSpPr>
            <a:spLocks noGrp="1"/>
          </p:cNvSpPr>
          <p:nvPr>
            <p:ph type="body" sz="quarter" idx="19"/>
          </p:nvPr>
        </p:nvSpPr>
        <p:spPr>
          <a:xfrm>
            <a:off x="3037742" y="2978889"/>
            <a:ext cx="1219200" cy="1219201"/>
          </a:xfrm>
        </p:spPr>
        <p:txBody>
          <a:bodyPr anchor="ctr"/>
          <a:lstStyle>
            <a:lvl1pPr algn="ctr">
              <a:lnSpc>
                <a:spcPct val="100000"/>
              </a:lnSpc>
              <a:spcBef>
                <a:spcPts val="0"/>
              </a:spcBef>
              <a:spcAft>
                <a:spcPts val="0"/>
              </a:spcAft>
              <a:defRPr sz="1400" b="0">
                <a:solidFill>
                  <a:schemeClr val="bg1"/>
                </a:solidFill>
              </a:defRPr>
            </a:lvl1pPr>
          </a:lstStyle>
          <a:p>
            <a:pPr lvl="0"/>
            <a:r>
              <a:rPr lang="en-US"/>
              <a:t>Click to edit Master text styles</a:t>
            </a:r>
          </a:p>
        </p:txBody>
      </p:sp>
      <p:sp>
        <p:nvSpPr>
          <p:cNvPr id="24" name="Text Placeholder 8"/>
          <p:cNvSpPr>
            <a:spLocks noGrp="1"/>
          </p:cNvSpPr>
          <p:nvPr>
            <p:ph type="body" sz="quarter" idx="20"/>
          </p:nvPr>
        </p:nvSpPr>
        <p:spPr>
          <a:xfrm>
            <a:off x="3037742" y="4579089"/>
            <a:ext cx="1219200" cy="1219201"/>
          </a:xfrm>
        </p:spPr>
        <p:txBody>
          <a:bodyPr anchor="ctr"/>
          <a:lstStyle>
            <a:lvl1pPr algn="ctr">
              <a:lnSpc>
                <a:spcPct val="100000"/>
              </a:lnSpc>
              <a:spcBef>
                <a:spcPts val="0"/>
              </a:spcBef>
              <a:spcAft>
                <a:spcPts val="0"/>
              </a:spcAft>
              <a:defRPr sz="14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34852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Cir w tx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28600"/>
            <a:ext cx="8229600" cy="838200"/>
          </a:xfrm>
        </p:spPr>
        <p:txBody>
          <a:bodyPr/>
          <a:lstStyle>
            <a:lvl1pPr>
              <a:defRPr baseline="0"/>
            </a:lvl1pPr>
          </a:lstStyle>
          <a:p>
            <a:r>
              <a:rPr lang="en-US" dirty="0"/>
              <a:t>Circle graphics w txt, bullet callouts</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8" name="Right Arrow 7">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1" name="Content Placeholder 2"/>
          <p:cNvSpPr>
            <a:spLocks noGrp="1"/>
          </p:cNvSpPr>
          <p:nvPr>
            <p:ph idx="1" hasCustomPrompt="1"/>
          </p:nvPr>
        </p:nvSpPr>
        <p:spPr>
          <a:xfrm>
            <a:off x="457200" y="1295400"/>
            <a:ext cx="8229600" cy="1295400"/>
          </a:xfrm>
        </p:spPr>
        <p:txBody>
          <a:bodyPr/>
          <a:lstStyle>
            <a:lvl1pPr>
              <a:spcBef>
                <a:spcPts val="600"/>
              </a:spcBef>
              <a:spcAft>
                <a:spcPts val="600"/>
              </a:spcAft>
              <a:defRPr b="0"/>
            </a:lvl1pPr>
            <a:lvl2pPr>
              <a:spcBef>
                <a:spcPts val="600"/>
              </a:spcBef>
              <a:spcAft>
                <a:spcPts val="600"/>
              </a:spcAft>
              <a:defRPr/>
            </a:lvl2pPr>
            <a:lvl3pPr marL="0" indent="0">
              <a:buNone/>
              <a:defRPr/>
            </a:lvl3pPr>
            <a:lvl4pPr marL="460375" indent="0">
              <a:buNone/>
              <a:defRPr/>
            </a:lvl4pPr>
            <a:lvl5pPr marL="911225" indent="0">
              <a:buNone/>
              <a:defRPr/>
            </a:lvl5pPr>
          </a:lstStyle>
          <a:p>
            <a:pPr lvl="0"/>
            <a:r>
              <a:rPr lang="en-US" dirty="0"/>
              <a:t>Click to edit Master text styles</a:t>
            </a:r>
          </a:p>
          <a:p>
            <a:pPr lvl="1"/>
            <a:r>
              <a:rPr lang="en-US" dirty="0"/>
              <a:t>Second level</a:t>
            </a:r>
          </a:p>
        </p:txBody>
      </p:sp>
      <p:sp>
        <p:nvSpPr>
          <p:cNvPr id="12" name="Oval 11"/>
          <p:cNvSpPr/>
          <p:nvPr userDrawn="1"/>
        </p:nvSpPr>
        <p:spPr>
          <a:xfrm>
            <a:off x="3378203" y="2483358"/>
            <a:ext cx="2386584" cy="238658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 name="Oval 12"/>
          <p:cNvSpPr/>
          <p:nvPr userDrawn="1"/>
        </p:nvSpPr>
        <p:spPr>
          <a:xfrm>
            <a:off x="6203730" y="2483358"/>
            <a:ext cx="2386584" cy="2386584"/>
          </a:xfrm>
          <a:prstGeom prst="ellipse">
            <a:avLst/>
          </a:prstGeom>
        </p:spPr>
        <p:style>
          <a:lnRef idx="0">
            <a:schemeClr val="accent4"/>
          </a:lnRef>
          <a:fillRef idx="1001">
            <a:schemeClr val="dk2"/>
          </a:fillRef>
          <a:effectRef idx="3">
            <a:schemeClr val="accent4"/>
          </a:effectRef>
          <a:fontRef idx="minor">
            <a:schemeClr val="lt1"/>
          </a:fontRef>
        </p:style>
        <p:txBody>
          <a:bodyPr rtlCol="0" anchor="ctr"/>
          <a:lstStyle/>
          <a:p>
            <a:pPr algn="ctr"/>
            <a:endParaRPr lang="en-US"/>
          </a:p>
        </p:txBody>
      </p:sp>
      <p:sp>
        <p:nvSpPr>
          <p:cNvPr id="14" name="Oval 13"/>
          <p:cNvSpPr/>
          <p:nvPr userDrawn="1"/>
        </p:nvSpPr>
        <p:spPr>
          <a:xfrm>
            <a:off x="559474" y="2483358"/>
            <a:ext cx="2386584" cy="23865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5" name="Text Placeholder 8"/>
          <p:cNvSpPr>
            <a:spLocks noGrp="1"/>
          </p:cNvSpPr>
          <p:nvPr>
            <p:ph type="body" sz="quarter" idx="17"/>
          </p:nvPr>
        </p:nvSpPr>
        <p:spPr>
          <a:xfrm>
            <a:off x="559474" y="2483358"/>
            <a:ext cx="2386584" cy="2386584"/>
          </a:xfrm>
        </p:spPr>
        <p:txBody>
          <a:bodyPr anchor="ctr"/>
          <a:lstStyle>
            <a:lvl1pPr algn="ctr">
              <a:lnSpc>
                <a:spcPct val="100000"/>
              </a:lnSpc>
              <a:spcBef>
                <a:spcPts val="0"/>
              </a:spcBef>
              <a:spcAft>
                <a:spcPts val="0"/>
              </a:spcAft>
              <a:defRPr sz="1400" b="1">
                <a:solidFill>
                  <a:schemeClr val="bg1"/>
                </a:solidFill>
              </a:defRPr>
            </a:lvl1pPr>
          </a:lstStyle>
          <a:p>
            <a:pPr lvl="0"/>
            <a:r>
              <a:rPr lang="en-US"/>
              <a:t>Click to edit Master text styles</a:t>
            </a:r>
          </a:p>
        </p:txBody>
      </p:sp>
      <p:sp>
        <p:nvSpPr>
          <p:cNvPr id="16" name="Text Placeholder 8"/>
          <p:cNvSpPr>
            <a:spLocks noGrp="1"/>
          </p:cNvSpPr>
          <p:nvPr>
            <p:ph type="body" sz="quarter" idx="18"/>
          </p:nvPr>
        </p:nvSpPr>
        <p:spPr>
          <a:xfrm>
            <a:off x="3378203" y="2483358"/>
            <a:ext cx="2386584" cy="2386584"/>
          </a:xfrm>
        </p:spPr>
        <p:txBody>
          <a:bodyPr anchor="ctr"/>
          <a:lstStyle>
            <a:lvl1pPr algn="ctr">
              <a:lnSpc>
                <a:spcPct val="100000"/>
              </a:lnSpc>
              <a:spcBef>
                <a:spcPts val="0"/>
              </a:spcBef>
              <a:spcAft>
                <a:spcPts val="0"/>
              </a:spcAft>
              <a:defRPr sz="1400" b="1">
                <a:solidFill>
                  <a:schemeClr val="bg1"/>
                </a:solidFill>
              </a:defRPr>
            </a:lvl1pPr>
          </a:lstStyle>
          <a:p>
            <a:pPr lvl="0"/>
            <a:r>
              <a:rPr lang="en-US"/>
              <a:t>Click to edit Master text styles</a:t>
            </a:r>
          </a:p>
        </p:txBody>
      </p:sp>
      <p:sp>
        <p:nvSpPr>
          <p:cNvPr id="17" name="Text Placeholder 8"/>
          <p:cNvSpPr>
            <a:spLocks noGrp="1"/>
          </p:cNvSpPr>
          <p:nvPr>
            <p:ph type="body" sz="quarter" idx="19"/>
          </p:nvPr>
        </p:nvSpPr>
        <p:spPr>
          <a:xfrm>
            <a:off x="6203730" y="2483358"/>
            <a:ext cx="2386584" cy="2386584"/>
          </a:xfrm>
        </p:spPr>
        <p:txBody>
          <a:bodyPr anchor="ctr"/>
          <a:lstStyle>
            <a:lvl1pPr algn="ctr">
              <a:lnSpc>
                <a:spcPct val="100000"/>
              </a:lnSpc>
              <a:spcBef>
                <a:spcPts val="0"/>
              </a:spcBef>
              <a:spcAft>
                <a:spcPts val="0"/>
              </a:spcAft>
              <a:defRPr sz="1400" b="1">
                <a:solidFill>
                  <a:schemeClr val="bg1"/>
                </a:solidFill>
              </a:defRPr>
            </a:lvl1pPr>
          </a:lstStyle>
          <a:p>
            <a:pPr lvl="0"/>
            <a:r>
              <a:rPr lang="en-US" dirty="0"/>
              <a:t>Click to edit Master text styles</a:t>
            </a:r>
          </a:p>
        </p:txBody>
      </p:sp>
      <p:sp>
        <p:nvSpPr>
          <p:cNvPr id="18" name="Text Placeholder 89"/>
          <p:cNvSpPr>
            <a:spLocks noGrp="1"/>
          </p:cNvSpPr>
          <p:nvPr>
            <p:ph type="body" sz="quarter" idx="38"/>
          </p:nvPr>
        </p:nvSpPr>
        <p:spPr>
          <a:xfrm>
            <a:off x="576072" y="5018475"/>
            <a:ext cx="2369986" cy="365760"/>
          </a:xfrm>
        </p:spPr>
        <p:txBody>
          <a:bodyPr anchor="ctr"/>
          <a:lstStyle>
            <a:lvl1pPr algn="ctr">
              <a:lnSpc>
                <a:spcPct val="100000"/>
              </a:lnSpc>
              <a:spcBef>
                <a:spcPts val="0"/>
              </a:spcBef>
              <a:spcAft>
                <a:spcPts val="0"/>
              </a:spcAft>
              <a:defRPr sz="1700" b="0"/>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9"/>
          <p:cNvSpPr>
            <a:spLocks noGrp="1"/>
          </p:cNvSpPr>
          <p:nvPr>
            <p:ph type="body" sz="quarter" idx="39"/>
          </p:nvPr>
        </p:nvSpPr>
        <p:spPr>
          <a:xfrm>
            <a:off x="6203730" y="5018475"/>
            <a:ext cx="2369986" cy="365760"/>
          </a:xfrm>
        </p:spPr>
        <p:txBody>
          <a:bodyPr anchor="ctr"/>
          <a:lstStyle>
            <a:lvl1pPr algn="ctr">
              <a:lnSpc>
                <a:spcPct val="100000"/>
              </a:lnSpc>
              <a:spcBef>
                <a:spcPts val="0"/>
              </a:spcBef>
              <a:spcAft>
                <a:spcPts val="0"/>
              </a:spcAft>
              <a:defRPr sz="1700" b="0"/>
            </a:lvl1pPr>
            <a:lvl2pPr>
              <a:defRPr sz="1400"/>
            </a:lvl2pPr>
            <a:lvl3pPr>
              <a:defRPr sz="1400"/>
            </a:lvl3pPr>
            <a:lvl4pPr>
              <a:defRPr sz="1400"/>
            </a:lvl4pPr>
            <a:lvl5pPr>
              <a:defRPr sz="1400"/>
            </a:lvl5pPr>
          </a:lstStyle>
          <a:p>
            <a:pPr lvl="0"/>
            <a:r>
              <a:rPr lang="en-US"/>
              <a:t>Click to edit Master text styles</a:t>
            </a:r>
          </a:p>
        </p:txBody>
      </p:sp>
      <p:sp>
        <p:nvSpPr>
          <p:cNvPr id="20" name="Text Placeholder 89"/>
          <p:cNvSpPr>
            <a:spLocks noGrp="1"/>
          </p:cNvSpPr>
          <p:nvPr>
            <p:ph type="body" sz="quarter" idx="40"/>
          </p:nvPr>
        </p:nvSpPr>
        <p:spPr>
          <a:xfrm>
            <a:off x="3378203" y="5018475"/>
            <a:ext cx="2369986" cy="365760"/>
          </a:xfrm>
        </p:spPr>
        <p:txBody>
          <a:bodyPr anchor="ctr"/>
          <a:lstStyle>
            <a:lvl1pPr algn="ctr">
              <a:lnSpc>
                <a:spcPct val="100000"/>
              </a:lnSpc>
              <a:spcBef>
                <a:spcPts val="0"/>
              </a:spcBef>
              <a:spcAft>
                <a:spcPts val="0"/>
              </a:spcAft>
              <a:defRPr sz="1700" b="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632454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Row Comparison">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3 Row Comparison</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27" name="Content Placeholder 7"/>
          <p:cNvSpPr>
            <a:spLocks noGrp="1"/>
          </p:cNvSpPr>
          <p:nvPr>
            <p:ph sz="quarter" idx="31"/>
          </p:nvPr>
        </p:nvSpPr>
        <p:spPr>
          <a:xfrm>
            <a:off x="2590800" y="2983966"/>
            <a:ext cx="3877056" cy="1447800"/>
          </a:xfrm>
          <a:solidFill>
            <a:schemeClr val="accent1">
              <a:lumMod val="20000"/>
              <a:lumOff val="80000"/>
            </a:schemeClr>
          </a:solidFill>
        </p:spPr>
        <p:txBody>
          <a:bodyPr lIns="182880" tIns="91440" rIns="91440" bIns="91440" anchor="ctr"/>
          <a:lstStyle>
            <a:lvl1pPr>
              <a:lnSpc>
                <a:spcPts val="1900"/>
              </a:lnSpc>
              <a:defRPr sz="1400" b="0">
                <a:solidFill>
                  <a:schemeClr val="tx1"/>
                </a:solidFill>
              </a:defRPr>
            </a:lvl1pPr>
          </a:lstStyle>
          <a:p>
            <a:endParaRPr lang="en-US" dirty="0"/>
          </a:p>
        </p:txBody>
      </p:sp>
      <p:sp>
        <p:nvSpPr>
          <p:cNvPr id="28" name="Content Placeholder 10"/>
          <p:cNvSpPr>
            <a:spLocks noGrp="1"/>
          </p:cNvSpPr>
          <p:nvPr>
            <p:ph sz="quarter" idx="32"/>
          </p:nvPr>
        </p:nvSpPr>
        <p:spPr>
          <a:xfrm>
            <a:off x="576072" y="2983966"/>
            <a:ext cx="2014728" cy="1447800"/>
          </a:xfrm>
          <a:solidFill>
            <a:schemeClr val="accent1"/>
          </a:solidFill>
        </p:spPr>
        <p:txBody>
          <a:bodyPr lIns="182880" tIns="91440" rIns="91440" bIns="91440" anchor="ctr"/>
          <a:lstStyle>
            <a:lvl1pPr>
              <a:lnSpc>
                <a:spcPts val="1900"/>
              </a:lnSpc>
              <a:spcBef>
                <a:spcPts val="0"/>
              </a:spcBef>
              <a:spcAft>
                <a:spcPts val="0"/>
              </a:spcAft>
              <a:defRPr sz="1400" b="0">
                <a:solidFill>
                  <a:schemeClr val="bg1"/>
                </a:solidFill>
              </a:defRPr>
            </a:lvl1pPr>
          </a:lstStyle>
          <a:p>
            <a:endParaRPr lang="en-US" dirty="0"/>
          </a:p>
        </p:txBody>
      </p:sp>
      <p:sp>
        <p:nvSpPr>
          <p:cNvPr id="29" name="Picture Placeholder 3"/>
          <p:cNvSpPr>
            <a:spLocks noGrp="1"/>
          </p:cNvSpPr>
          <p:nvPr>
            <p:ph type="pic" sz="quarter" idx="33"/>
          </p:nvPr>
        </p:nvSpPr>
        <p:spPr>
          <a:xfrm>
            <a:off x="6464808" y="2983966"/>
            <a:ext cx="2103120" cy="1447800"/>
          </a:xfrm>
          <a:solidFill>
            <a:schemeClr val="bg1"/>
          </a:solidFill>
        </p:spPr>
        <p:txBody>
          <a:bodyPr lIns="137160" tIns="91440" rIns="457200" bIns="91440" anchor="ctr"/>
          <a:lstStyle>
            <a:lvl1pPr>
              <a:lnSpc>
                <a:spcPts val="1900"/>
              </a:lnSpc>
              <a:defRPr sz="1400" b="0"/>
            </a:lvl1pPr>
          </a:lstStyle>
          <a:p>
            <a:endParaRPr lang="en-US" dirty="0"/>
          </a:p>
        </p:txBody>
      </p:sp>
      <p:sp>
        <p:nvSpPr>
          <p:cNvPr id="30" name="Content Placeholder 7"/>
          <p:cNvSpPr>
            <a:spLocks noGrp="1"/>
          </p:cNvSpPr>
          <p:nvPr>
            <p:ph sz="quarter" idx="34"/>
          </p:nvPr>
        </p:nvSpPr>
        <p:spPr>
          <a:xfrm>
            <a:off x="2590800" y="4584166"/>
            <a:ext cx="3877056" cy="1447800"/>
          </a:xfrm>
          <a:solidFill>
            <a:schemeClr val="accent1">
              <a:lumMod val="20000"/>
              <a:lumOff val="80000"/>
            </a:schemeClr>
          </a:solidFill>
        </p:spPr>
        <p:txBody>
          <a:bodyPr lIns="182880" tIns="91440" rIns="91440" bIns="91440" anchor="ctr"/>
          <a:lstStyle>
            <a:lvl1pPr>
              <a:lnSpc>
                <a:spcPts val="1900"/>
              </a:lnSpc>
              <a:defRPr sz="1400" b="0">
                <a:solidFill>
                  <a:schemeClr val="tx1"/>
                </a:solidFill>
              </a:defRPr>
            </a:lvl1pPr>
          </a:lstStyle>
          <a:p>
            <a:endParaRPr lang="en-US" dirty="0"/>
          </a:p>
        </p:txBody>
      </p:sp>
      <p:sp>
        <p:nvSpPr>
          <p:cNvPr id="31" name="Content Placeholder 10"/>
          <p:cNvSpPr>
            <a:spLocks noGrp="1"/>
          </p:cNvSpPr>
          <p:nvPr>
            <p:ph sz="quarter" idx="35"/>
          </p:nvPr>
        </p:nvSpPr>
        <p:spPr>
          <a:xfrm>
            <a:off x="576072" y="4584166"/>
            <a:ext cx="2014728" cy="1447800"/>
          </a:xfrm>
          <a:solidFill>
            <a:schemeClr val="accent1"/>
          </a:solidFill>
        </p:spPr>
        <p:txBody>
          <a:bodyPr lIns="182880" tIns="91440" rIns="91440" bIns="91440" anchor="ctr"/>
          <a:lstStyle>
            <a:lvl1pPr>
              <a:lnSpc>
                <a:spcPts val="1900"/>
              </a:lnSpc>
              <a:spcBef>
                <a:spcPts val="0"/>
              </a:spcBef>
              <a:spcAft>
                <a:spcPts val="0"/>
              </a:spcAft>
              <a:defRPr sz="1400" b="0">
                <a:solidFill>
                  <a:schemeClr val="bg1"/>
                </a:solidFill>
              </a:defRPr>
            </a:lvl1pPr>
          </a:lstStyle>
          <a:p>
            <a:endParaRPr lang="en-US" dirty="0"/>
          </a:p>
        </p:txBody>
      </p:sp>
      <p:sp>
        <p:nvSpPr>
          <p:cNvPr id="32" name="Picture Placeholder 3"/>
          <p:cNvSpPr>
            <a:spLocks noGrp="1"/>
          </p:cNvSpPr>
          <p:nvPr>
            <p:ph type="pic" sz="quarter" idx="36"/>
          </p:nvPr>
        </p:nvSpPr>
        <p:spPr>
          <a:xfrm>
            <a:off x="6464808" y="4584166"/>
            <a:ext cx="2103120" cy="1447800"/>
          </a:xfrm>
          <a:solidFill>
            <a:schemeClr val="bg1"/>
          </a:solidFill>
        </p:spPr>
        <p:txBody>
          <a:bodyPr lIns="137160" tIns="91440" rIns="457200" bIns="91440" anchor="ctr"/>
          <a:lstStyle>
            <a:lvl1pPr>
              <a:lnSpc>
                <a:spcPts val="1900"/>
              </a:lnSpc>
              <a:defRPr sz="1400" b="0"/>
            </a:lvl1pPr>
          </a:lstStyle>
          <a:p>
            <a:endParaRPr lang="en-US" dirty="0"/>
          </a:p>
        </p:txBody>
      </p:sp>
      <p:sp>
        <p:nvSpPr>
          <p:cNvPr id="33" name="Content Placeholder 7"/>
          <p:cNvSpPr>
            <a:spLocks noGrp="1"/>
          </p:cNvSpPr>
          <p:nvPr>
            <p:ph sz="quarter" idx="37"/>
          </p:nvPr>
        </p:nvSpPr>
        <p:spPr>
          <a:xfrm>
            <a:off x="2590800" y="1383766"/>
            <a:ext cx="3877056" cy="1447800"/>
          </a:xfrm>
          <a:solidFill>
            <a:schemeClr val="accent1">
              <a:lumMod val="20000"/>
              <a:lumOff val="80000"/>
            </a:schemeClr>
          </a:solidFill>
        </p:spPr>
        <p:txBody>
          <a:bodyPr lIns="182880" tIns="91440" rIns="91440" bIns="91440" anchor="ctr"/>
          <a:lstStyle>
            <a:lvl1pPr>
              <a:lnSpc>
                <a:spcPts val="1900"/>
              </a:lnSpc>
              <a:defRPr sz="1400" b="0">
                <a:solidFill>
                  <a:schemeClr val="tx1"/>
                </a:solidFill>
              </a:defRPr>
            </a:lvl1pPr>
          </a:lstStyle>
          <a:p>
            <a:endParaRPr lang="en-US" dirty="0"/>
          </a:p>
        </p:txBody>
      </p:sp>
      <p:sp>
        <p:nvSpPr>
          <p:cNvPr id="34" name="Content Placeholder 10"/>
          <p:cNvSpPr>
            <a:spLocks noGrp="1"/>
          </p:cNvSpPr>
          <p:nvPr>
            <p:ph sz="quarter" idx="38"/>
          </p:nvPr>
        </p:nvSpPr>
        <p:spPr>
          <a:xfrm>
            <a:off x="576072" y="1383766"/>
            <a:ext cx="2014728" cy="1447800"/>
          </a:xfrm>
          <a:solidFill>
            <a:schemeClr val="accent1"/>
          </a:solidFill>
        </p:spPr>
        <p:txBody>
          <a:bodyPr lIns="182880" tIns="91440" rIns="91440" bIns="91440" anchor="ctr"/>
          <a:lstStyle>
            <a:lvl1pPr>
              <a:lnSpc>
                <a:spcPts val="1900"/>
              </a:lnSpc>
              <a:spcBef>
                <a:spcPts val="0"/>
              </a:spcBef>
              <a:spcAft>
                <a:spcPts val="0"/>
              </a:spcAft>
              <a:defRPr sz="1400" b="0">
                <a:solidFill>
                  <a:schemeClr val="bg1"/>
                </a:solidFill>
              </a:defRPr>
            </a:lvl1pPr>
          </a:lstStyle>
          <a:p>
            <a:endParaRPr lang="en-US" dirty="0"/>
          </a:p>
        </p:txBody>
      </p:sp>
      <p:sp>
        <p:nvSpPr>
          <p:cNvPr id="35" name="Picture Placeholder 3"/>
          <p:cNvSpPr>
            <a:spLocks noGrp="1"/>
          </p:cNvSpPr>
          <p:nvPr>
            <p:ph type="pic" sz="quarter" idx="39"/>
          </p:nvPr>
        </p:nvSpPr>
        <p:spPr>
          <a:xfrm>
            <a:off x="6464808" y="1383766"/>
            <a:ext cx="2103120" cy="1447800"/>
          </a:xfrm>
          <a:solidFill>
            <a:schemeClr val="bg1"/>
          </a:solidFill>
        </p:spPr>
        <p:txBody>
          <a:bodyPr lIns="137160" tIns="91440" rIns="457200" bIns="91440" anchor="ctr"/>
          <a:lstStyle>
            <a:lvl1pPr>
              <a:lnSpc>
                <a:spcPts val="1900"/>
              </a:lnSpc>
              <a:spcBef>
                <a:spcPts val="0"/>
              </a:spcBef>
              <a:spcAft>
                <a:spcPts val="0"/>
              </a:spcAft>
              <a:defRPr sz="1400" b="0"/>
            </a:lvl1pPr>
          </a:lstStyle>
          <a:p>
            <a:endParaRPr lang="en-US" dirty="0"/>
          </a:p>
        </p:txBody>
      </p:sp>
    </p:spTree>
    <p:extLst>
      <p:ext uri="{BB962C8B-B14F-4D97-AF65-F5344CB8AC3E}">
        <p14:creationId xmlns:p14="http://schemas.microsoft.com/office/powerpoint/2010/main" val="17540176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able &amp; Callout Spac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Table &amp; Callout Space</a:t>
            </a:r>
          </a:p>
        </p:txBody>
      </p:sp>
      <p:sp>
        <p:nvSpPr>
          <p:cNvPr id="3" name="Content Placeholder 2"/>
          <p:cNvSpPr>
            <a:spLocks noGrp="1"/>
          </p:cNvSpPr>
          <p:nvPr>
            <p:ph idx="1"/>
          </p:nvPr>
        </p:nvSpPr>
        <p:spPr>
          <a:xfrm>
            <a:off x="457200" y="1295400"/>
            <a:ext cx="6035040"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3069545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Image &amp;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a:t>1 Image &amp; 1 Col</a:t>
            </a:r>
          </a:p>
        </p:txBody>
      </p:sp>
      <p:sp>
        <p:nvSpPr>
          <p:cNvPr id="3" name="Content Placeholder 2"/>
          <p:cNvSpPr>
            <a:spLocks noGrp="1"/>
          </p:cNvSpPr>
          <p:nvPr>
            <p:ph idx="1"/>
          </p:nvPr>
        </p:nvSpPr>
        <p:spPr>
          <a:xfrm>
            <a:off x="3657600" y="1295400"/>
            <a:ext cx="5029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0"/>
            <a:ext cx="3429000" cy="6019800"/>
          </a:xfrm>
          <a:solidFill>
            <a:schemeClr val="bg1"/>
          </a:solidFill>
        </p:spPr>
        <p:txBody>
          <a:bodyPr anchor="ctr"/>
          <a:lstStyle>
            <a:lvl1pPr algn="ctr">
              <a:defRPr sz="1400"/>
            </a:lvl1pPr>
          </a:lstStyle>
          <a:p>
            <a:r>
              <a:rPr lang="en-US" dirty="0"/>
              <a:t>Click icon to add picture</a:t>
            </a:r>
          </a:p>
        </p:txBody>
      </p:sp>
    </p:spTree>
    <p:extLst>
      <p:ext uri="{BB962C8B-B14F-4D97-AF65-F5344CB8AC3E}">
        <p14:creationId xmlns:p14="http://schemas.microsoft.com/office/powerpoint/2010/main" val="3303840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Full Pag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Chart Full Page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5" name="Chart Placeholder 4"/>
          <p:cNvSpPr>
            <a:spLocks noGrp="1"/>
          </p:cNvSpPr>
          <p:nvPr>
            <p:ph type="chart" sz="quarter" idx="10"/>
          </p:nvPr>
        </p:nvSpPr>
        <p:spPr>
          <a:xfrm>
            <a:off x="457200" y="1752600"/>
            <a:ext cx="8229600" cy="4297680"/>
          </a:xfrm>
        </p:spPr>
        <p:txBody>
          <a:bodyPr anchor="t"/>
          <a:lstStyle>
            <a:lvl1pPr algn="ctr">
              <a:defRPr/>
            </a:lvl1pPr>
          </a:lstStyle>
          <a:p>
            <a:endParaRPr lang="en-US" dirty="0"/>
          </a:p>
          <a:p>
            <a:endParaRPr lang="en-US" dirty="0"/>
          </a:p>
          <a:p>
            <a:endParaRPr lang="en-US" dirty="0"/>
          </a:p>
          <a:p>
            <a:r>
              <a:rPr lang="en-US" dirty="0"/>
              <a:t>Click Icon to Add Chart</a:t>
            </a:r>
          </a:p>
        </p:txBody>
      </p:sp>
      <p:sp>
        <p:nvSpPr>
          <p:cNvPr id="4" name="Text Placeholder 3"/>
          <p:cNvSpPr>
            <a:spLocks noGrp="1"/>
          </p:cNvSpPr>
          <p:nvPr>
            <p:ph type="body" sz="quarter" idx="11"/>
          </p:nvPr>
        </p:nvSpPr>
        <p:spPr>
          <a:xfrm>
            <a:off x="457200" y="1295400"/>
            <a:ext cx="8229600" cy="457200"/>
          </a:xfrm>
        </p:spPr>
        <p:txBody>
          <a:bodyP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3" name="TextBox 12"/>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1489611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amp; Callout Spac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Chart &amp; Callout Space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5" name="Chart Placeholder 4"/>
          <p:cNvSpPr>
            <a:spLocks noGrp="1"/>
          </p:cNvSpPr>
          <p:nvPr>
            <p:ph type="chart" sz="quarter" idx="10"/>
          </p:nvPr>
        </p:nvSpPr>
        <p:spPr>
          <a:xfrm>
            <a:off x="457200" y="1752600"/>
            <a:ext cx="6035040" cy="4297680"/>
          </a:xfrm>
        </p:spPr>
        <p:txBody>
          <a:bodyPr anchor="t"/>
          <a:lstStyle>
            <a:lvl1pPr algn="ctr">
              <a:defRPr/>
            </a:lvl1pPr>
          </a:lstStyle>
          <a:p>
            <a:endParaRPr lang="en-US" dirty="0"/>
          </a:p>
          <a:p>
            <a:endParaRPr lang="en-US" dirty="0"/>
          </a:p>
          <a:p>
            <a:endParaRPr lang="en-US" dirty="0"/>
          </a:p>
          <a:p>
            <a:r>
              <a:rPr lang="en-US" dirty="0"/>
              <a:t>Click Icon to Add Chart</a:t>
            </a:r>
          </a:p>
        </p:txBody>
      </p:sp>
      <p:sp>
        <p:nvSpPr>
          <p:cNvPr id="4" name="Text Placeholder 3"/>
          <p:cNvSpPr>
            <a:spLocks noGrp="1"/>
          </p:cNvSpPr>
          <p:nvPr>
            <p:ph type="body" sz="quarter" idx="11"/>
          </p:nvPr>
        </p:nvSpPr>
        <p:spPr>
          <a:xfrm>
            <a:off x="457200" y="1295400"/>
            <a:ext cx="8229600" cy="457200"/>
          </a:xfrm>
        </p:spPr>
        <p:txBody>
          <a:bodyP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3" name="TextBox 12"/>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4118661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Play Slat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3009900" y="1866900"/>
            <a:ext cx="3124200" cy="3124200"/>
          </a:xfrm>
          <a:prstGeom prst="rect">
            <a:avLst/>
          </a:prstGeom>
          <a:blipFill dpi="0" rotWithShape="1">
            <a:blip r:embed="rId2" cstate="screen">
              <a:alphaModFix amt="7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0508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p:bg>
      <p:bgPr>
        <a:solidFill>
          <a:schemeClr val="tx1"/>
        </a:solidFill>
        <a:effectLst/>
      </p:bgPr>
    </p:bg>
    <p:spTree>
      <p:nvGrpSpPr>
        <p:cNvPr id="1" name=""/>
        <p:cNvGrpSpPr/>
        <p:nvPr/>
      </p:nvGrpSpPr>
      <p:grpSpPr>
        <a:xfrm>
          <a:off x="0" y="0"/>
          <a:ext cx="0" cy="0"/>
          <a:chOff x="0" y="0"/>
          <a:chExt cx="0" cy="0"/>
        </a:xfrm>
      </p:grpSpPr>
      <p:sp>
        <p:nvSpPr>
          <p:cNvPr id="5" name="Media Placeholder 4"/>
          <p:cNvSpPr>
            <a:spLocks noGrp="1"/>
          </p:cNvSpPr>
          <p:nvPr>
            <p:ph type="media" sz="quarter" idx="10"/>
          </p:nvPr>
        </p:nvSpPr>
        <p:spPr>
          <a:xfrm>
            <a:off x="0" y="857250"/>
            <a:ext cx="9144000" cy="5143500"/>
          </a:xfrm>
          <a:solidFill>
            <a:schemeClr val="tx2"/>
          </a:solidFill>
        </p:spPr>
        <p:txBody>
          <a:bodyPr anchor="t"/>
          <a:lstStyle>
            <a:lvl1pPr algn="ctr">
              <a:defRPr sz="1400"/>
            </a:lvl1pPr>
          </a:lstStyle>
          <a:p>
            <a:endParaRPr lang="en-US" dirty="0"/>
          </a:p>
          <a:p>
            <a:endParaRPr lang="en-US" dirty="0"/>
          </a:p>
          <a:p>
            <a:endParaRPr lang="en-US" dirty="0"/>
          </a:p>
          <a:p>
            <a:endParaRPr lang="en-US" dirty="0"/>
          </a:p>
          <a:p>
            <a:r>
              <a:rPr lang="en-US" dirty="0"/>
              <a:t>Click Icon to Add Video</a:t>
            </a:r>
          </a:p>
        </p:txBody>
      </p:sp>
    </p:spTree>
    <p:extLst>
      <p:ext uri="{BB962C8B-B14F-4D97-AF65-F5344CB8AC3E}">
        <p14:creationId xmlns:p14="http://schemas.microsoft.com/office/powerpoint/2010/main" val="30673817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34" name="Picture Placeholder 7"/>
          <p:cNvSpPr>
            <a:spLocks noGrp="1"/>
          </p:cNvSpPr>
          <p:nvPr>
            <p:ph type="pic" sz="quarter" idx="11"/>
          </p:nvPr>
        </p:nvSpPr>
        <p:spPr>
          <a:xfrm>
            <a:off x="0" y="-2263"/>
            <a:ext cx="2299513" cy="3352800"/>
          </a:xfrm>
          <a:solidFill>
            <a:schemeClr val="accent1">
              <a:lumMod val="40000"/>
              <a:lumOff val="60000"/>
            </a:schemeClr>
          </a:solidFill>
        </p:spPr>
        <p:txBody>
          <a:bodyPr anchor="ctr"/>
          <a:lstStyle>
            <a:lvl1pPr algn="ctr">
              <a:defRPr sz="1400"/>
            </a:lvl1pPr>
          </a:lstStyle>
          <a:p>
            <a:endParaRPr lang="en-US" dirty="0"/>
          </a:p>
        </p:txBody>
      </p:sp>
      <p:sp>
        <p:nvSpPr>
          <p:cNvPr id="35" name="Picture Placeholder 7"/>
          <p:cNvSpPr>
            <a:spLocks noGrp="1"/>
          </p:cNvSpPr>
          <p:nvPr>
            <p:ph type="pic" sz="quarter" idx="12"/>
          </p:nvPr>
        </p:nvSpPr>
        <p:spPr>
          <a:xfrm>
            <a:off x="2286000" y="-2263"/>
            <a:ext cx="2299513" cy="3352800"/>
          </a:xfrm>
          <a:solidFill>
            <a:schemeClr val="accent4">
              <a:lumMod val="40000"/>
              <a:lumOff val="60000"/>
            </a:schemeClr>
          </a:solidFill>
        </p:spPr>
        <p:txBody>
          <a:bodyPr anchor="ctr"/>
          <a:lstStyle>
            <a:lvl1pPr algn="ctr">
              <a:defRPr sz="1400"/>
            </a:lvl1pPr>
          </a:lstStyle>
          <a:p>
            <a:endParaRPr lang="en-US" dirty="0"/>
          </a:p>
        </p:txBody>
      </p:sp>
      <p:sp>
        <p:nvSpPr>
          <p:cNvPr id="36" name="Picture Placeholder 7"/>
          <p:cNvSpPr>
            <a:spLocks noGrp="1"/>
          </p:cNvSpPr>
          <p:nvPr>
            <p:ph type="pic" sz="quarter" idx="13"/>
          </p:nvPr>
        </p:nvSpPr>
        <p:spPr>
          <a:xfrm>
            <a:off x="4566157" y="-2263"/>
            <a:ext cx="2299513" cy="3352800"/>
          </a:xfrm>
          <a:solidFill>
            <a:schemeClr val="accent3">
              <a:lumMod val="40000"/>
              <a:lumOff val="60000"/>
            </a:schemeClr>
          </a:solidFill>
        </p:spPr>
        <p:txBody>
          <a:bodyPr anchor="ctr"/>
          <a:lstStyle>
            <a:lvl1pPr algn="ctr">
              <a:defRPr sz="1400"/>
            </a:lvl1pPr>
          </a:lstStyle>
          <a:p>
            <a:endParaRPr lang="en-US" dirty="0"/>
          </a:p>
        </p:txBody>
      </p:sp>
      <p:sp>
        <p:nvSpPr>
          <p:cNvPr id="37" name="Picture Placeholder 7"/>
          <p:cNvSpPr>
            <a:spLocks noGrp="1"/>
          </p:cNvSpPr>
          <p:nvPr>
            <p:ph type="pic" sz="quarter" idx="10"/>
          </p:nvPr>
        </p:nvSpPr>
        <p:spPr>
          <a:xfrm>
            <a:off x="6858000" y="-2263"/>
            <a:ext cx="2286000" cy="3352800"/>
          </a:xfrm>
          <a:solidFill>
            <a:schemeClr val="tx2">
              <a:lumMod val="20000"/>
              <a:lumOff val="80000"/>
            </a:schemeClr>
          </a:solidFill>
        </p:spPr>
        <p:txBody>
          <a:bodyPr anchor="ctr"/>
          <a:lstStyle>
            <a:lvl1pPr algn="ctr">
              <a:defRPr sz="1400"/>
            </a:lvl1pPr>
          </a:lstStyle>
          <a:p>
            <a:endParaRPr lang="en-US" dirty="0"/>
          </a:p>
        </p:txBody>
      </p:sp>
      <p:sp>
        <p:nvSpPr>
          <p:cNvPr id="38" name="Text Placeholder 28"/>
          <p:cNvSpPr>
            <a:spLocks noGrp="1"/>
          </p:cNvSpPr>
          <p:nvPr>
            <p:ph type="body" sz="quarter" idx="14"/>
          </p:nvPr>
        </p:nvSpPr>
        <p:spPr>
          <a:xfrm>
            <a:off x="6858000" y="3352800"/>
            <a:ext cx="2286000" cy="707577"/>
          </a:xfrm>
          <a:solidFill>
            <a:schemeClr val="accent5">
              <a:lumMod val="40000"/>
              <a:lumOff val="60000"/>
            </a:schemeClr>
          </a:solidFill>
        </p:spPr>
        <p:txBody>
          <a:bodyPr anchor="ctr"/>
          <a:lstStyle>
            <a:lvl1pPr algn="ctr">
              <a:lnSpc>
                <a:spcPct val="100000"/>
              </a:lnSpc>
              <a:defRPr sz="1600" b="1">
                <a:solidFill>
                  <a:schemeClr val="tx2"/>
                </a:solidFill>
              </a:defRPr>
            </a:lvl1pPr>
          </a:lstStyle>
          <a:p>
            <a:pPr lvl="0"/>
            <a:endParaRPr lang="en-US" dirty="0"/>
          </a:p>
        </p:txBody>
      </p:sp>
      <p:sp>
        <p:nvSpPr>
          <p:cNvPr id="40" name="Text Placeholder 28"/>
          <p:cNvSpPr>
            <a:spLocks noGrp="1"/>
          </p:cNvSpPr>
          <p:nvPr>
            <p:ph type="body" sz="quarter" idx="17"/>
          </p:nvPr>
        </p:nvSpPr>
        <p:spPr>
          <a:xfrm>
            <a:off x="-1" y="3352800"/>
            <a:ext cx="2295144" cy="707577"/>
          </a:xfrm>
          <a:solidFill>
            <a:schemeClr val="accent1">
              <a:lumMod val="20000"/>
              <a:lumOff val="80000"/>
            </a:schemeClr>
          </a:solidFill>
        </p:spPr>
        <p:txBody>
          <a:bodyPr anchor="ctr"/>
          <a:lstStyle>
            <a:lvl1pPr algn="ctr">
              <a:lnSpc>
                <a:spcPct val="100000"/>
              </a:lnSpc>
              <a:defRPr sz="1600" b="1">
                <a:solidFill>
                  <a:schemeClr val="accent1"/>
                </a:solidFill>
              </a:defRPr>
            </a:lvl1pPr>
          </a:lstStyle>
          <a:p>
            <a:pPr lvl="0"/>
            <a:endParaRPr lang="en-US" dirty="0"/>
          </a:p>
        </p:txBody>
      </p:sp>
      <p:sp>
        <p:nvSpPr>
          <p:cNvPr id="43" name="Text Placeholder 42"/>
          <p:cNvSpPr>
            <a:spLocks noGrp="1"/>
          </p:cNvSpPr>
          <p:nvPr>
            <p:ph type="body" sz="quarter" idx="18"/>
          </p:nvPr>
        </p:nvSpPr>
        <p:spPr>
          <a:xfrm>
            <a:off x="571500" y="4343400"/>
            <a:ext cx="8001000" cy="1143000"/>
          </a:xfrm>
        </p:spPr>
        <p:txBody>
          <a:bodyPr/>
          <a:lstStyle>
            <a:lvl1pPr algn="ctr">
              <a:lnSpc>
                <a:spcPts val="2200"/>
              </a:lnSpc>
              <a:spcAft>
                <a:spcPts val="1200"/>
              </a:spcAft>
              <a:defRPr sz="1600" b="0">
                <a:solidFill>
                  <a:schemeClr val="bg2">
                    <a:lumMod val="75000"/>
                  </a:schemeClr>
                </a:solidFill>
              </a:defRPr>
            </a:lvl1pPr>
          </a:lstStyle>
          <a:p>
            <a:pPr lvl="0"/>
            <a:endParaRPr lang="en-US"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39" name="Text Placeholder 28"/>
          <p:cNvSpPr>
            <a:spLocks noGrp="1"/>
          </p:cNvSpPr>
          <p:nvPr>
            <p:ph type="body" sz="quarter" idx="16"/>
          </p:nvPr>
        </p:nvSpPr>
        <p:spPr>
          <a:xfrm>
            <a:off x="2286000" y="3352800"/>
            <a:ext cx="2286000" cy="707577"/>
          </a:xfrm>
          <a:solidFill>
            <a:schemeClr val="accent4">
              <a:lumMod val="20000"/>
              <a:lumOff val="80000"/>
            </a:schemeClr>
          </a:solidFill>
        </p:spPr>
        <p:txBody>
          <a:bodyPr anchor="ctr"/>
          <a:lstStyle>
            <a:lvl1pPr algn="ctr">
              <a:lnSpc>
                <a:spcPct val="100000"/>
              </a:lnSpc>
              <a:defRPr sz="1600" b="1">
                <a:solidFill>
                  <a:schemeClr val="accent4"/>
                </a:solidFill>
              </a:defRPr>
            </a:lvl1pPr>
          </a:lstStyle>
          <a:p>
            <a:pPr lvl="0"/>
            <a:endParaRPr lang="en-US" dirty="0"/>
          </a:p>
        </p:txBody>
      </p:sp>
      <p:sp>
        <p:nvSpPr>
          <p:cNvPr id="41" name="Text Placeholder 28"/>
          <p:cNvSpPr>
            <a:spLocks noGrp="1"/>
          </p:cNvSpPr>
          <p:nvPr>
            <p:ph type="body" sz="quarter" idx="15"/>
          </p:nvPr>
        </p:nvSpPr>
        <p:spPr>
          <a:xfrm>
            <a:off x="4572000" y="3352800"/>
            <a:ext cx="2286000" cy="707577"/>
          </a:xfrm>
          <a:solidFill>
            <a:schemeClr val="accent3">
              <a:lumMod val="20000"/>
              <a:lumOff val="80000"/>
            </a:schemeClr>
          </a:solidFill>
        </p:spPr>
        <p:txBody>
          <a:bodyPr anchor="ctr"/>
          <a:lstStyle>
            <a:lvl1pPr algn="ctr">
              <a:lnSpc>
                <a:spcPct val="100000"/>
              </a:lnSpc>
              <a:defRPr sz="1600" b="1">
                <a:solidFill>
                  <a:schemeClr val="accent3"/>
                </a:solidFill>
              </a:defRPr>
            </a:lvl1pPr>
          </a:lstStyle>
          <a:p>
            <a:pPr lvl="0"/>
            <a:endParaRPr lang="en-US" dirty="0"/>
          </a:p>
        </p:txBody>
      </p:sp>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1495464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 Circle Images,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fr-FR" dirty="0"/>
              <a:t>3 Circle Images, 1 Col</a:t>
            </a:r>
            <a:endParaRPr lang="en-US" dirty="0"/>
          </a:p>
        </p:txBody>
      </p:sp>
      <p:sp>
        <p:nvSpPr>
          <p:cNvPr id="3" name="Content Placeholder 2"/>
          <p:cNvSpPr>
            <a:spLocks noGrp="1"/>
          </p:cNvSpPr>
          <p:nvPr>
            <p:ph idx="1"/>
          </p:nvPr>
        </p:nvSpPr>
        <p:spPr>
          <a:xfrm>
            <a:off x="457200" y="1298447"/>
            <a:ext cx="41148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4"/>
          <p:cNvSpPr>
            <a:spLocks noGrp="1"/>
          </p:cNvSpPr>
          <p:nvPr>
            <p:ph type="pic" sz="quarter" idx="11"/>
          </p:nvPr>
        </p:nvSpPr>
        <p:spPr>
          <a:xfrm>
            <a:off x="4724400" y="1295400"/>
            <a:ext cx="2209800" cy="2209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dirty="0"/>
              <a:t>Click icon to add picture</a:t>
            </a:r>
          </a:p>
        </p:txBody>
      </p:sp>
      <p:sp>
        <p:nvSpPr>
          <p:cNvPr id="5" name="Picture Placeholder 4"/>
          <p:cNvSpPr>
            <a:spLocks noGrp="1"/>
          </p:cNvSpPr>
          <p:nvPr>
            <p:ph type="pic" sz="quarter" idx="12"/>
          </p:nvPr>
        </p:nvSpPr>
        <p:spPr>
          <a:xfrm>
            <a:off x="7239000" y="2514600"/>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dirty="0"/>
              <a:t>Click icon to add picture</a:t>
            </a:r>
          </a:p>
        </p:txBody>
      </p:sp>
      <p:sp>
        <p:nvSpPr>
          <p:cNvPr id="6" name="Picture Placeholder 4"/>
          <p:cNvSpPr>
            <a:spLocks noGrp="1"/>
          </p:cNvSpPr>
          <p:nvPr>
            <p:ph type="pic" sz="quarter" idx="13"/>
          </p:nvPr>
        </p:nvSpPr>
        <p:spPr>
          <a:xfrm>
            <a:off x="5334000" y="4113918"/>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dirty="0"/>
              <a:t>Click icon to add picture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2" name="Right Arrow 11">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1" name="Text Placeholder 8"/>
          <p:cNvSpPr>
            <a:spLocks noGrp="1"/>
          </p:cNvSpPr>
          <p:nvPr>
            <p:ph type="body" sz="quarter" idx="17"/>
          </p:nvPr>
        </p:nvSpPr>
        <p:spPr>
          <a:xfrm>
            <a:off x="4724400" y="3581400"/>
            <a:ext cx="2209800" cy="381000"/>
          </a:xfrm>
        </p:spPr>
        <p:txBody>
          <a:bodyPr/>
          <a:lstStyle>
            <a:lvl1pPr algn="ctr">
              <a:lnSpc>
                <a:spcPct val="100000"/>
              </a:lnSpc>
              <a:defRPr sz="1400" b="0">
                <a:solidFill>
                  <a:schemeClr val="bg2">
                    <a:lumMod val="75000"/>
                  </a:schemeClr>
                </a:solidFill>
              </a:defRPr>
            </a:lvl1pPr>
          </a:lstStyle>
          <a:p>
            <a:pPr lvl="0"/>
            <a:r>
              <a:rPr lang="en-US"/>
              <a:t>Click to edit Master text styles</a:t>
            </a:r>
          </a:p>
        </p:txBody>
      </p:sp>
      <p:sp>
        <p:nvSpPr>
          <p:cNvPr id="14" name="Text Placeholder 8"/>
          <p:cNvSpPr>
            <a:spLocks noGrp="1"/>
          </p:cNvSpPr>
          <p:nvPr>
            <p:ph type="body" sz="quarter" idx="18"/>
          </p:nvPr>
        </p:nvSpPr>
        <p:spPr>
          <a:xfrm>
            <a:off x="5334000" y="5942718"/>
            <a:ext cx="1752600" cy="381882"/>
          </a:xfrm>
        </p:spPr>
        <p:txBody>
          <a:bodyPr/>
          <a:lstStyle>
            <a:lvl1pPr algn="ctr">
              <a:lnSpc>
                <a:spcPct val="100000"/>
              </a:lnSpc>
              <a:defRPr sz="1400" b="0">
                <a:solidFill>
                  <a:schemeClr val="bg2">
                    <a:lumMod val="75000"/>
                  </a:schemeClr>
                </a:solidFill>
              </a:defRPr>
            </a:lvl1pPr>
          </a:lstStyle>
          <a:p>
            <a:pPr lvl="0"/>
            <a:r>
              <a:rPr lang="en-US"/>
              <a:t>Click to edit Master text styles</a:t>
            </a:r>
          </a:p>
        </p:txBody>
      </p:sp>
      <p:sp>
        <p:nvSpPr>
          <p:cNvPr id="16" name="Text Placeholder 8"/>
          <p:cNvSpPr>
            <a:spLocks noGrp="1"/>
          </p:cNvSpPr>
          <p:nvPr>
            <p:ph type="body" sz="quarter" idx="19"/>
          </p:nvPr>
        </p:nvSpPr>
        <p:spPr>
          <a:xfrm>
            <a:off x="7086600" y="4038600"/>
            <a:ext cx="1752600" cy="381000"/>
          </a:xfrm>
        </p:spPr>
        <p:txBody>
          <a:bodyPr/>
          <a:lstStyle>
            <a:lvl1pPr algn="ctr">
              <a:lnSpc>
                <a:spcPct val="100000"/>
              </a:lnSpc>
              <a:defRPr sz="1400" b="0">
                <a:solidFill>
                  <a:schemeClr val="bg2">
                    <a:lumMod val="75000"/>
                  </a:schemeClr>
                </a:solidFill>
              </a:defRPr>
            </a:lvl1pPr>
          </a:lstStyle>
          <a:p>
            <a:pPr lvl="0"/>
            <a:r>
              <a:rPr lang="en-US"/>
              <a:t>Click to edit Master text styles</a:t>
            </a: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9" name="TextBox 18"/>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137779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0" y="3886200"/>
            <a:ext cx="9144000" cy="758952"/>
          </a:xfrm>
          <a:noFill/>
        </p:spPr>
        <p:txBody>
          <a:bodyPr tIns="0" bIns="0" anchor="b">
            <a:noAutofit/>
          </a:bodyPr>
          <a:lstStyle>
            <a:lvl1pPr>
              <a:lnSpc>
                <a:spcPct val="100000"/>
              </a:lnSpc>
              <a:spcAft>
                <a:spcPts val="600"/>
              </a:spcAft>
              <a:defRPr sz="2800">
                <a:solidFill>
                  <a:schemeClr val="tx2"/>
                </a:solidFill>
              </a:defRPr>
            </a:lvl1pPr>
            <a:lvl2pPr>
              <a:defRPr sz="2000" b="1" cap="none" baseline="0">
                <a:solidFill>
                  <a:schemeClr val="tx2"/>
                </a:solidFill>
              </a:defRPr>
            </a:lvl2pPr>
            <a:lvl3pPr>
              <a:defRPr sz="1400" cap="none" baseline="0">
                <a:solidFill>
                  <a:schemeClr val="tx2"/>
                </a:solidFill>
              </a:defRPr>
            </a:lvl3pPr>
          </a:lstStyle>
          <a:p>
            <a:pPr lvl="0"/>
            <a:r>
              <a:rPr lang="en-US" dirty="0"/>
              <a:t>Presentation 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2" name="Text Placeholder 11"/>
          <p:cNvSpPr>
            <a:spLocks noGrp="1"/>
          </p:cNvSpPr>
          <p:nvPr>
            <p:ph type="body" sz="quarter" idx="15" hasCustomPrompt="1"/>
          </p:nvPr>
        </p:nvSpPr>
        <p:spPr>
          <a:xfrm>
            <a:off x="0" y="4645152"/>
            <a:ext cx="9144000" cy="457200"/>
          </a:xfrm>
        </p:spPr>
        <p:txBody>
          <a:bodyPr tIns="0" bIns="0" anchor="ctr"/>
          <a:lstStyle>
            <a:lvl1pPr>
              <a:lnSpc>
                <a:spcPct val="100000"/>
              </a:lnSpc>
              <a:defRPr sz="2000" cap="none" baseline="0">
                <a:solidFill>
                  <a:schemeClr val="accent6"/>
                </a:solidFill>
              </a:defRPr>
            </a:lvl1pPr>
            <a:lvl2pPr>
              <a:defRPr/>
            </a:lvl2pPr>
          </a:lstStyle>
          <a:p>
            <a:pPr lvl="0"/>
            <a:r>
              <a:rPr lang="en-US" dirty="0"/>
              <a:t>Subtitle</a:t>
            </a:r>
          </a:p>
        </p:txBody>
      </p:sp>
      <p:sp>
        <p:nvSpPr>
          <p:cNvPr id="14" name="Text Placeholder 13"/>
          <p:cNvSpPr>
            <a:spLocks noGrp="1"/>
          </p:cNvSpPr>
          <p:nvPr>
            <p:ph type="body" sz="quarter" idx="16" hasCustomPrompt="1"/>
          </p:nvPr>
        </p:nvSpPr>
        <p:spPr>
          <a:xfrm>
            <a:off x="0" y="5257800"/>
            <a:ext cx="9144000" cy="246888"/>
          </a:xfrm>
        </p:spPr>
        <p:txBody>
          <a:bodyPr tIns="0" bIns="0" anchor="ctr"/>
          <a:lstStyle>
            <a:lvl1pPr marL="237744">
              <a:lnSpc>
                <a:spcPct val="100000"/>
              </a:lnSpc>
              <a:defRPr sz="1400" b="0" cap="none" baseline="0">
                <a:solidFill>
                  <a:schemeClr val="accent6"/>
                </a:solidFill>
              </a:defRPr>
            </a:lvl1pPr>
          </a:lstStyle>
          <a:p>
            <a:pPr lvl="0"/>
            <a:r>
              <a:rPr lang="en-US" dirty="0"/>
              <a:t>Date</a:t>
            </a:r>
          </a:p>
        </p:txBody>
      </p:sp>
      <p:sp>
        <p:nvSpPr>
          <p:cNvPr id="4" name="Picture Placeholder 3"/>
          <p:cNvSpPr>
            <a:spLocks noGrp="1"/>
          </p:cNvSpPr>
          <p:nvPr>
            <p:ph type="pic" sz="quarter" idx="17"/>
          </p:nvPr>
        </p:nvSpPr>
        <p:spPr>
          <a:xfrm>
            <a:off x="0" y="0"/>
            <a:ext cx="9144000" cy="3886200"/>
          </a:xfrm>
        </p:spPr>
        <p:txBody>
          <a:bodyPr/>
          <a:lstStyle>
            <a:lvl1pPr algn="ctr">
              <a:defRPr sz="1400">
                <a:solidFill>
                  <a:schemeClr val="tx1"/>
                </a:solidFill>
              </a:defRPr>
            </a:lvl1pPr>
          </a:lstStyle>
          <a:p>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Tree>
    <p:extLst>
      <p:ext uri="{BB962C8B-B14F-4D97-AF65-F5344CB8AC3E}">
        <p14:creationId xmlns:p14="http://schemas.microsoft.com/office/powerpoint/2010/main" val="4002118398"/>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Option 1 Application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0" y="3886200"/>
            <a:ext cx="9144000" cy="758952"/>
          </a:xfrm>
          <a:noFill/>
        </p:spPr>
        <p:txBody>
          <a:bodyPr tIns="0" bIns="0" anchor="b">
            <a:noAutofit/>
          </a:bodyPr>
          <a:lstStyle>
            <a:lvl1pPr>
              <a:lnSpc>
                <a:spcPct val="100000"/>
              </a:lnSpc>
              <a:spcAft>
                <a:spcPts val="600"/>
              </a:spcAft>
              <a:defRPr sz="2800">
                <a:solidFill>
                  <a:schemeClr val="tx2"/>
                </a:solidFill>
              </a:defRPr>
            </a:lvl1pPr>
            <a:lvl2pPr>
              <a:defRPr sz="2000" b="1" cap="none" baseline="0">
                <a:solidFill>
                  <a:schemeClr val="tx2"/>
                </a:solidFill>
              </a:defRPr>
            </a:lvl2pPr>
            <a:lvl3pPr>
              <a:defRPr sz="1400" cap="none" baseline="0">
                <a:solidFill>
                  <a:schemeClr val="tx2"/>
                </a:solidFill>
              </a:defRPr>
            </a:lvl3pPr>
          </a:lstStyle>
          <a:p>
            <a:pPr lvl="0"/>
            <a:r>
              <a:rPr lang="en-US" dirty="0"/>
              <a:t>Presentation 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2" name="Text Placeholder 11"/>
          <p:cNvSpPr>
            <a:spLocks noGrp="1"/>
          </p:cNvSpPr>
          <p:nvPr>
            <p:ph type="body" sz="quarter" idx="15" hasCustomPrompt="1"/>
          </p:nvPr>
        </p:nvSpPr>
        <p:spPr>
          <a:xfrm>
            <a:off x="0" y="4645152"/>
            <a:ext cx="9144000" cy="457200"/>
          </a:xfrm>
        </p:spPr>
        <p:txBody>
          <a:bodyPr tIns="0" bIns="0" anchor="ctr"/>
          <a:lstStyle>
            <a:lvl1pPr>
              <a:lnSpc>
                <a:spcPct val="100000"/>
              </a:lnSpc>
              <a:defRPr sz="2000" cap="none" baseline="0">
                <a:solidFill>
                  <a:schemeClr val="accent6"/>
                </a:solidFill>
              </a:defRPr>
            </a:lvl1pPr>
            <a:lvl2pPr>
              <a:defRPr/>
            </a:lvl2pPr>
          </a:lstStyle>
          <a:p>
            <a:pPr lvl="0"/>
            <a:r>
              <a:rPr lang="en-US" dirty="0"/>
              <a:t>Subtitle</a:t>
            </a:r>
          </a:p>
        </p:txBody>
      </p:sp>
      <p:sp>
        <p:nvSpPr>
          <p:cNvPr id="14" name="Text Placeholder 13"/>
          <p:cNvSpPr>
            <a:spLocks noGrp="1"/>
          </p:cNvSpPr>
          <p:nvPr>
            <p:ph type="body" sz="quarter" idx="16" hasCustomPrompt="1"/>
          </p:nvPr>
        </p:nvSpPr>
        <p:spPr>
          <a:xfrm>
            <a:off x="0" y="5257800"/>
            <a:ext cx="9144000" cy="246888"/>
          </a:xfrm>
        </p:spPr>
        <p:txBody>
          <a:bodyPr tIns="0" bIns="0" anchor="ctr"/>
          <a:lstStyle>
            <a:lvl1pPr marL="237744">
              <a:lnSpc>
                <a:spcPct val="100000"/>
              </a:lnSpc>
              <a:defRPr sz="1400" b="0" cap="none" baseline="0">
                <a:solidFill>
                  <a:schemeClr val="accent6"/>
                </a:solidFill>
              </a:defRPr>
            </a:lvl1pPr>
          </a:lstStyle>
          <a:p>
            <a:pPr lvl="0"/>
            <a:r>
              <a:rPr lang="en-US" dirty="0"/>
              <a:t>Date</a:t>
            </a:r>
          </a:p>
        </p:txBody>
      </p:sp>
      <p:sp>
        <p:nvSpPr>
          <p:cNvPr id="4" name="Picture Placeholder 3"/>
          <p:cNvSpPr>
            <a:spLocks noGrp="1"/>
          </p:cNvSpPr>
          <p:nvPr>
            <p:ph type="pic" sz="quarter" idx="17"/>
          </p:nvPr>
        </p:nvSpPr>
        <p:spPr>
          <a:xfrm>
            <a:off x="0" y="0"/>
            <a:ext cx="9144000" cy="3886200"/>
          </a:xfrm>
        </p:spPr>
        <p:txBody>
          <a:bodyPr/>
          <a:lstStyle>
            <a:lvl1pPr algn="ctr">
              <a:defRPr sz="1400">
                <a:solidFill>
                  <a:schemeClr val="tx1"/>
                </a:solidFill>
              </a:defRPr>
            </a:lvl1pPr>
          </a:lstStyle>
          <a:p>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3886200"/>
          </a:xfrm>
          <a:prstGeom prst="rect">
            <a:avLst/>
          </a:prstGeom>
        </p:spPr>
      </p:pic>
    </p:spTree>
    <p:extLst>
      <p:ext uri="{BB962C8B-B14F-4D97-AF65-F5344CB8AC3E}">
        <p14:creationId xmlns:p14="http://schemas.microsoft.com/office/powerpoint/2010/main" val="2478830396"/>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Option 2 Product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0" y="3886200"/>
            <a:ext cx="9144000" cy="758952"/>
          </a:xfrm>
          <a:noFill/>
        </p:spPr>
        <p:txBody>
          <a:bodyPr tIns="0" bIns="0" anchor="b">
            <a:noAutofit/>
          </a:bodyPr>
          <a:lstStyle>
            <a:lvl1pPr>
              <a:lnSpc>
                <a:spcPct val="100000"/>
              </a:lnSpc>
              <a:spcAft>
                <a:spcPts val="600"/>
              </a:spcAft>
              <a:defRPr sz="2800">
                <a:solidFill>
                  <a:schemeClr val="tx2"/>
                </a:solidFill>
              </a:defRPr>
            </a:lvl1pPr>
            <a:lvl2pPr>
              <a:defRPr sz="2000" b="1" cap="none" baseline="0">
                <a:solidFill>
                  <a:schemeClr val="tx2"/>
                </a:solidFill>
              </a:defRPr>
            </a:lvl2pPr>
            <a:lvl3pPr>
              <a:defRPr sz="1400" cap="none" baseline="0">
                <a:solidFill>
                  <a:schemeClr val="tx2"/>
                </a:solidFill>
              </a:defRPr>
            </a:lvl3pPr>
          </a:lstStyle>
          <a:p>
            <a:pPr lvl="0"/>
            <a:r>
              <a:rPr lang="en-US" dirty="0"/>
              <a:t>Presentation 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2" name="Text Placeholder 11"/>
          <p:cNvSpPr>
            <a:spLocks noGrp="1"/>
          </p:cNvSpPr>
          <p:nvPr>
            <p:ph type="body" sz="quarter" idx="15" hasCustomPrompt="1"/>
          </p:nvPr>
        </p:nvSpPr>
        <p:spPr>
          <a:xfrm>
            <a:off x="0" y="4645152"/>
            <a:ext cx="9144000" cy="457200"/>
          </a:xfrm>
        </p:spPr>
        <p:txBody>
          <a:bodyPr tIns="0" bIns="0" anchor="ctr"/>
          <a:lstStyle>
            <a:lvl1pPr>
              <a:lnSpc>
                <a:spcPct val="100000"/>
              </a:lnSpc>
              <a:defRPr sz="2000" cap="none" baseline="0">
                <a:solidFill>
                  <a:schemeClr val="accent6"/>
                </a:solidFill>
              </a:defRPr>
            </a:lvl1pPr>
            <a:lvl2pPr>
              <a:defRPr/>
            </a:lvl2pPr>
          </a:lstStyle>
          <a:p>
            <a:pPr lvl="0"/>
            <a:r>
              <a:rPr lang="en-US" dirty="0"/>
              <a:t>Subtitle</a:t>
            </a:r>
          </a:p>
        </p:txBody>
      </p:sp>
      <p:sp>
        <p:nvSpPr>
          <p:cNvPr id="14" name="Text Placeholder 13"/>
          <p:cNvSpPr>
            <a:spLocks noGrp="1"/>
          </p:cNvSpPr>
          <p:nvPr>
            <p:ph type="body" sz="quarter" idx="16" hasCustomPrompt="1"/>
          </p:nvPr>
        </p:nvSpPr>
        <p:spPr>
          <a:xfrm>
            <a:off x="0" y="5257800"/>
            <a:ext cx="9144000" cy="246888"/>
          </a:xfrm>
        </p:spPr>
        <p:txBody>
          <a:bodyPr tIns="0" bIns="0" anchor="ctr"/>
          <a:lstStyle>
            <a:lvl1pPr marL="237744">
              <a:lnSpc>
                <a:spcPct val="100000"/>
              </a:lnSpc>
              <a:defRPr sz="1400" b="0" cap="none" baseline="0">
                <a:solidFill>
                  <a:schemeClr val="accent6"/>
                </a:solidFill>
              </a:defRPr>
            </a:lvl1pPr>
          </a:lstStyle>
          <a:p>
            <a:pPr lvl="0"/>
            <a:r>
              <a:rPr lang="en-US" dirty="0"/>
              <a:t>Date</a:t>
            </a:r>
          </a:p>
        </p:txBody>
      </p:sp>
      <p:sp>
        <p:nvSpPr>
          <p:cNvPr id="4" name="Picture Placeholder 3"/>
          <p:cNvSpPr>
            <a:spLocks noGrp="1"/>
          </p:cNvSpPr>
          <p:nvPr>
            <p:ph type="pic" sz="quarter" idx="17"/>
          </p:nvPr>
        </p:nvSpPr>
        <p:spPr>
          <a:xfrm>
            <a:off x="0" y="0"/>
            <a:ext cx="9144000" cy="3886200"/>
          </a:xfrm>
        </p:spPr>
        <p:txBody>
          <a:bodyPr/>
          <a:lstStyle>
            <a:lvl1pPr algn="ctr">
              <a:defRPr sz="1400">
                <a:solidFill>
                  <a:schemeClr val="tx1"/>
                </a:solidFill>
              </a:defRPr>
            </a:lvl1pPr>
          </a:lstStyle>
          <a:p>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3886200"/>
          </a:xfrm>
          <a:prstGeom prst="rect">
            <a:avLst/>
          </a:prstGeom>
        </p:spPr>
      </p:pic>
    </p:spTree>
    <p:extLst>
      <p:ext uri="{BB962C8B-B14F-4D97-AF65-F5344CB8AC3E}">
        <p14:creationId xmlns:p14="http://schemas.microsoft.com/office/powerpoint/2010/main" val="371217626"/>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457200" y="228600"/>
            <a:ext cx="8229600" cy="838200"/>
          </a:xfrm>
        </p:spPr>
        <p:txBody>
          <a:bodyPr tIns="0" bIns="0">
            <a:normAutofit/>
          </a:bodyPr>
          <a:lstStyle>
            <a:lvl1pPr>
              <a:lnSpc>
                <a:spcPct val="100000"/>
              </a:lnSpc>
              <a:defRPr sz="2800" cap="none" baseline="0">
                <a:solidFill>
                  <a:schemeClr val="bg1"/>
                </a:solidFill>
              </a:defRPr>
            </a:lvl1pPr>
          </a:lstStyle>
          <a:p>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772400" y="6276510"/>
            <a:ext cx="1143000" cy="151519"/>
          </a:xfrm>
          <a:prstGeom prst="rect">
            <a:avLst/>
          </a:prstGeom>
        </p:spPr>
      </p:pic>
      <p:sp>
        <p:nvSpPr>
          <p:cNvPr id="3" name="Text Placeholder 2"/>
          <p:cNvSpPr>
            <a:spLocks noGrp="1"/>
          </p:cNvSpPr>
          <p:nvPr>
            <p:ph type="body" sz="quarter" idx="24"/>
          </p:nvPr>
        </p:nvSpPr>
        <p:spPr>
          <a:xfrm>
            <a:off x="457200" y="1298448"/>
            <a:ext cx="7315200" cy="5029200"/>
          </a:xfrm>
        </p:spPr>
        <p:txBody>
          <a:bodyPr anchor="t"/>
          <a:lstStyle>
            <a:lvl1pPr marL="174625" indent="-174625">
              <a:lnSpc>
                <a:spcPts val="2600"/>
              </a:lnSpc>
              <a:spcBef>
                <a:spcPts val="1800"/>
              </a:spcBef>
              <a:spcAft>
                <a:spcPts val="600"/>
              </a:spcAft>
              <a:buFont typeface="Arial" panose="020B0604020202020204" pitchFamily="34" charset="0"/>
              <a:buChar char="•"/>
              <a:defRPr sz="2100" b="0" cap="none" baseline="0"/>
            </a:lvl1pPr>
            <a:lvl2pPr marL="685800" indent="-228600">
              <a:lnSpc>
                <a:spcPts val="2600"/>
              </a:lnSpc>
              <a:spcBef>
                <a:spcPts val="0"/>
              </a:spcBef>
              <a:spcAft>
                <a:spcPts val="600"/>
              </a:spcAft>
              <a:buFont typeface="Arial" panose="020B0604020202020204" pitchFamily="34" charset="0"/>
              <a:buChar char="−"/>
              <a:defRPr sz="2100" b="0" cap="none" baseline="0"/>
            </a:lvl2pPr>
            <a:lvl3pPr marL="1143000" indent="-228600">
              <a:lnSpc>
                <a:spcPts val="2600"/>
              </a:lnSpc>
              <a:spcBef>
                <a:spcPts val="0"/>
              </a:spcBef>
              <a:spcAft>
                <a:spcPts val="600"/>
              </a:spcAft>
              <a:buFont typeface="Arial" panose="020B0604020202020204" pitchFamily="34" charset="0"/>
              <a:buChar char="−"/>
              <a:defRPr sz="2100" b="0" cap="none" baseline="0"/>
            </a:lvl3pPr>
            <a:lvl4pPr marL="1143000" indent="-228600">
              <a:lnSpc>
                <a:spcPts val="2600"/>
              </a:lnSpc>
              <a:spcBef>
                <a:spcPts val="0"/>
              </a:spcBef>
              <a:spcAft>
                <a:spcPts val="600"/>
              </a:spcAft>
              <a:buFont typeface="Arial" panose="020B0604020202020204" pitchFamily="34" charset="0"/>
              <a:buChar char="−"/>
              <a:defRPr sz="2100" b="0" cap="none" baseline="0"/>
            </a:lvl4pPr>
            <a:lvl5pPr marL="1143000" indent="-228600">
              <a:lnSpc>
                <a:spcPts val="2600"/>
              </a:lnSpc>
              <a:spcBef>
                <a:spcPts val="0"/>
              </a:spcBef>
              <a:spcAft>
                <a:spcPts val="600"/>
              </a:spcAft>
              <a:buFont typeface="Arial" panose="020B0604020202020204" pitchFamily="34" charset="0"/>
              <a:buChar char="−"/>
              <a:defRPr sz="2100" b="0" cap="none"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5850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Image, 1 Col, Callout ">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a:t>1 Image, 1 Col, Callout </a:t>
            </a:r>
          </a:p>
        </p:txBody>
      </p:sp>
      <p:sp>
        <p:nvSpPr>
          <p:cNvPr id="3" name="Content Placeholder 2"/>
          <p:cNvSpPr>
            <a:spLocks noGrp="1"/>
          </p:cNvSpPr>
          <p:nvPr>
            <p:ph idx="1"/>
          </p:nvPr>
        </p:nvSpPr>
        <p:spPr>
          <a:xfrm>
            <a:off x="3657600" y="1295400"/>
            <a:ext cx="50292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8" name="Picture Placeholder 4"/>
          <p:cNvSpPr>
            <a:spLocks noGrp="1"/>
          </p:cNvSpPr>
          <p:nvPr>
            <p:ph type="pic" sz="quarter" idx="12"/>
          </p:nvPr>
        </p:nvSpPr>
        <p:spPr>
          <a:xfrm>
            <a:off x="3810000" y="4792638"/>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dirty="0"/>
              <a:t>Click icon to add picture</a:t>
            </a:r>
          </a:p>
        </p:txBody>
      </p:sp>
      <p:sp>
        <p:nvSpPr>
          <p:cNvPr id="13" name="Text Placeholder 8"/>
          <p:cNvSpPr>
            <a:spLocks noGrp="1"/>
          </p:cNvSpPr>
          <p:nvPr>
            <p:ph type="body" sz="quarter" idx="17"/>
          </p:nvPr>
        </p:nvSpPr>
        <p:spPr>
          <a:xfrm>
            <a:off x="5410200" y="5105400"/>
            <a:ext cx="2743200" cy="838200"/>
          </a:xfrm>
        </p:spPr>
        <p:txBody>
          <a:bodyPr anchor="ctr"/>
          <a:lstStyle>
            <a:lvl1pPr algn="l">
              <a:lnSpc>
                <a:spcPct val="100000"/>
              </a:lnSpc>
              <a:defRPr sz="1400" b="0">
                <a:solidFill>
                  <a:schemeClr val="bg2">
                    <a:lumMod val="75000"/>
                  </a:schemeClr>
                </a:solidFill>
              </a:defRPr>
            </a:lvl1pPr>
          </a:lstStyle>
          <a:p>
            <a:pPr lvl="0"/>
            <a:r>
              <a:rPr lang="en-US"/>
              <a:t>Click to edit Master text styles</a:t>
            </a:r>
          </a:p>
        </p:txBody>
      </p:sp>
      <p:sp>
        <p:nvSpPr>
          <p:cNvPr id="12" name="Picture Placeholder 4"/>
          <p:cNvSpPr>
            <a:spLocks noGrp="1"/>
          </p:cNvSpPr>
          <p:nvPr>
            <p:ph type="pic" sz="quarter" idx="11"/>
          </p:nvPr>
        </p:nvSpPr>
        <p:spPr>
          <a:xfrm>
            <a:off x="0" y="0"/>
            <a:ext cx="3429000" cy="6019800"/>
          </a:xfrm>
          <a:solidFill>
            <a:schemeClr val="bg1"/>
          </a:solidFill>
        </p:spPr>
        <p:txBody>
          <a:bodyPr anchor="ctr"/>
          <a:lstStyle>
            <a:lvl1pPr algn="ctr">
              <a:defRPr sz="1400"/>
            </a:lvl1pPr>
          </a:lstStyle>
          <a:p>
            <a:r>
              <a:rPr lang="en-US" dirty="0"/>
              <a:t>Click icon to add picture</a:t>
            </a:r>
          </a:p>
        </p:txBody>
      </p:sp>
    </p:spTree>
    <p:extLst>
      <p:ext uri="{BB962C8B-B14F-4D97-AF65-F5344CB8AC3E}">
        <p14:creationId xmlns:p14="http://schemas.microsoft.com/office/powerpoint/2010/main" val="945853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reaker Maro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33400" y="1828800"/>
            <a:ext cx="8266176" cy="2962656"/>
          </a:xfrm>
          <a:noFill/>
        </p:spPr>
        <p:txBody>
          <a:bodyPr>
            <a:noAutofit/>
          </a:bodyPr>
          <a:lstStyle>
            <a:lvl1pPr>
              <a:lnSpc>
                <a:spcPct val="100000"/>
              </a:lnSpc>
              <a:defRPr cap="none" baseline="0"/>
            </a:lvl1pPr>
            <a:lvl2pPr>
              <a:defRPr cap="none" baseline="0"/>
            </a:lvl2pPr>
            <a:lvl3pPr>
              <a:defRPr cap="none" baseline="0"/>
            </a:lvl3pPr>
          </a:lstStyle>
          <a:p>
            <a:pPr lvl="0"/>
            <a:r>
              <a:rPr lang="en-US" dirty="0"/>
              <a:t>First Level Title/Breaker</a:t>
            </a:r>
          </a:p>
          <a:p>
            <a:pPr lvl="1"/>
            <a:r>
              <a:rPr lang="en-US" dirty="0"/>
              <a:t>Second Level title/Breaker</a:t>
            </a:r>
          </a:p>
          <a:p>
            <a:pPr lvl="1"/>
            <a:endParaRPr lang="en-US" dirty="0"/>
          </a:p>
          <a:p>
            <a:pPr lvl="2"/>
            <a:r>
              <a:rPr lang="en-US" dirty="0"/>
              <a:t>Third level Title/breaker</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2400" y="6276510"/>
            <a:ext cx="1143000" cy="151519"/>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Tree>
    <p:extLst>
      <p:ext uri="{BB962C8B-B14F-4D97-AF65-F5344CB8AC3E}">
        <p14:creationId xmlns:p14="http://schemas.microsoft.com/office/powerpoint/2010/main" val="3500599916"/>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reaker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33400" y="1828800"/>
            <a:ext cx="8266176" cy="2962656"/>
          </a:xfrm>
          <a:noFill/>
        </p:spPr>
        <p:txBody>
          <a:bodyPr>
            <a:noAutofit/>
          </a:bodyPr>
          <a:lstStyle>
            <a:lvl1pPr>
              <a:lnSpc>
                <a:spcPct val="100000"/>
              </a:lnSpc>
              <a:defRPr cap="none" baseline="0"/>
            </a:lvl1pPr>
            <a:lvl2pPr>
              <a:defRPr cap="none" baseline="0"/>
            </a:lvl2pPr>
            <a:lvl3pPr>
              <a:defRPr cap="none" baseline="0"/>
            </a:lvl3pPr>
          </a:lstStyle>
          <a:p>
            <a:pPr lvl="0"/>
            <a:r>
              <a:rPr lang="en-US" dirty="0"/>
              <a:t>First Level Title/Breaker</a:t>
            </a:r>
          </a:p>
          <a:p>
            <a:pPr lvl="1"/>
            <a:r>
              <a:rPr lang="en-US" dirty="0"/>
              <a:t>Second Level title/Breaker</a:t>
            </a:r>
          </a:p>
          <a:p>
            <a:pPr lvl="1"/>
            <a:endParaRPr lang="en-US" dirty="0"/>
          </a:p>
          <a:p>
            <a:pPr lvl="2"/>
            <a:r>
              <a:rPr lang="en-US" dirty="0"/>
              <a:t>Third level Title/breaker</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2400" y="6276510"/>
            <a:ext cx="1143000" cy="151519"/>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Tree>
    <p:extLst>
      <p:ext uri="{BB962C8B-B14F-4D97-AF65-F5344CB8AC3E}">
        <p14:creationId xmlns:p14="http://schemas.microsoft.com/office/powerpoint/2010/main" val="3055780271"/>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reaker Blue w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3" hasCustomPrompt="1"/>
          </p:nvPr>
        </p:nvSpPr>
        <p:spPr>
          <a:xfrm>
            <a:off x="533400" y="1828800"/>
            <a:ext cx="8266176" cy="2962656"/>
          </a:xfrm>
          <a:noFill/>
        </p:spPr>
        <p:txBody>
          <a:bodyPr>
            <a:noAutofit/>
          </a:bodyPr>
          <a:lstStyle>
            <a:lvl1pPr>
              <a:lnSpc>
                <a:spcPct val="150000"/>
              </a:lnSpc>
              <a:defRPr cap="none" baseline="0"/>
            </a:lvl1pPr>
            <a:lvl2pPr marL="571500" indent="-342900">
              <a:lnSpc>
                <a:spcPct val="150000"/>
              </a:lnSpc>
              <a:buFont typeface="Arial" panose="020B0604020202020204" pitchFamily="34" charset="0"/>
              <a:buChar char="•"/>
              <a:defRPr cap="none" baseline="0"/>
            </a:lvl2pPr>
            <a:lvl3pPr>
              <a:defRPr cap="none" baseline="0"/>
            </a:lvl3pPr>
          </a:lstStyle>
          <a:p>
            <a:pPr lvl="0"/>
            <a:r>
              <a:rPr lang="en-US" dirty="0"/>
              <a:t>First Level Title/Breaker</a:t>
            </a:r>
          </a:p>
          <a:p>
            <a:pPr lvl="1"/>
            <a:r>
              <a:rPr lang="en-US" dirty="0"/>
              <a:t>Bullets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72400" y="6276510"/>
            <a:ext cx="1143000" cy="151519"/>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Tree>
    <p:extLst>
      <p:ext uri="{BB962C8B-B14F-4D97-AF65-F5344CB8AC3E}">
        <p14:creationId xmlns:p14="http://schemas.microsoft.com/office/powerpoint/2010/main" val="1673012046"/>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reaker Gr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33400" y="1828800"/>
            <a:ext cx="8266176" cy="2962656"/>
          </a:xfrm>
          <a:noFill/>
        </p:spPr>
        <p:txBody>
          <a:bodyPr>
            <a:noAutofit/>
          </a:bodyPr>
          <a:lstStyle>
            <a:lvl1pPr>
              <a:lnSpc>
                <a:spcPct val="100000"/>
              </a:lnSpc>
              <a:defRPr cap="none" baseline="0"/>
            </a:lvl1pPr>
            <a:lvl2pPr>
              <a:defRPr cap="none" baseline="0"/>
            </a:lvl2pPr>
            <a:lvl3pPr>
              <a:defRPr cap="none" baseline="0"/>
            </a:lvl3pPr>
          </a:lstStyle>
          <a:p>
            <a:pPr lvl="0"/>
            <a:r>
              <a:rPr lang="en-US" dirty="0"/>
              <a:t>First Level Title/Breaker</a:t>
            </a:r>
          </a:p>
          <a:p>
            <a:pPr lvl="1"/>
            <a:r>
              <a:rPr lang="en-US" dirty="0"/>
              <a:t>Second Level title/Breaker</a:t>
            </a:r>
          </a:p>
          <a:p>
            <a:pPr lvl="1"/>
            <a:endParaRPr lang="en-US" dirty="0"/>
          </a:p>
          <a:p>
            <a:pPr lvl="2"/>
            <a:r>
              <a:rPr lang="en-US" dirty="0"/>
              <a:t>Third level Title/breaker</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2400" y="6276510"/>
            <a:ext cx="1143000" cy="151519"/>
          </a:xfrm>
          <a:prstGeom prst="rect">
            <a:avLst/>
          </a:prstGeom>
        </p:spPr>
      </p:pic>
      <p:pic>
        <p:nvPicPr>
          <p:cNvPr id="6" name="Pictur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Tree>
    <p:extLst>
      <p:ext uri="{BB962C8B-B14F-4D97-AF65-F5344CB8AC3E}">
        <p14:creationId xmlns:p14="http://schemas.microsoft.com/office/powerpoint/2010/main" val="3055780271"/>
      </p:ext>
    </p:extLst>
  </p:cSld>
  <p:clrMapOvr>
    <a:masterClrMapping/>
  </p:clrMapOvr>
  <p:transition spd="slow">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reaker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63856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533400" y="1828800"/>
            <a:ext cx="8266176" cy="2962656"/>
          </a:xfrm>
          <a:noFill/>
        </p:spPr>
        <p:txBody>
          <a:bodyPr>
            <a:noAutofit/>
          </a:bodyPr>
          <a:lstStyle>
            <a:lvl1pPr>
              <a:lnSpc>
                <a:spcPct val="100000"/>
              </a:lnSpc>
              <a:defRPr cap="none" baseline="0"/>
            </a:lvl1pPr>
            <a:lvl2pPr>
              <a:defRPr cap="none" baseline="0"/>
            </a:lvl2pPr>
            <a:lvl3pPr>
              <a:defRPr cap="none" baseline="0"/>
            </a:lvl3pPr>
          </a:lstStyle>
          <a:p>
            <a:pPr lvl="0"/>
            <a:r>
              <a:rPr lang="en-US" dirty="0"/>
              <a:t>First Level Title/Breaker</a:t>
            </a:r>
          </a:p>
          <a:p>
            <a:pPr lvl="1"/>
            <a:r>
              <a:rPr lang="en-US" dirty="0"/>
              <a:t>Second Level title/Breaker</a:t>
            </a:r>
          </a:p>
          <a:p>
            <a:pPr lvl="1"/>
            <a:endParaRPr lang="en-US" dirty="0"/>
          </a:p>
          <a:p>
            <a:pPr lvl="2"/>
            <a:r>
              <a:rPr lang="en-US" dirty="0"/>
              <a:t>Third level Title/breaker</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72400" y="6276510"/>
            <a:ext cx="1143000" cy="151519"/>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Tree>
    <p:extLst>
      <p:ext uri="{BB962C8B-B14F-4D97-AF65-F5344CB8AC3E}">
        <p14:creationId xmlns:p14="http://schemas.microsoft.com/office/powerpoint/2010/main" val="4291641501"/>
      </p:ext>
    </p:extLst>
  </p:cSld>
  <p:clrMapOvr>
    <a:masterClrMapping/>
  </p:clrMapOvr>
  <p:transition spd="slow">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fidential - External">
    <p:bg>
      <p:bgPr>
        <a:pattFill prst="smGrid">
          <a:fgClr>
            <a:schemeClr val="accent6"/>
          </a:fgClr>
          <a:bgClr>
            <a:schemeClr val="bg1"/>
          </a:bgClr>
        </a:patt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hidden">
          <a:xfrm>
            <a:off x="0" y="0"/>
            <a:ext cx="9144000" cy="6858000"/>
          </a:xfrm>
          <a:prstGeom prst="rect">
            <a:avLst/>
          </a:prstGeom>
          <a:solidFill>
            <a:schemeClr val="accent6">
              <a:alpha val="71000"/>
            </a:schemeClr>
          </a:solidFill>
          <a:ln>
            <a:noFill/>
          </a:ln>
          <a:extLst/>
        </p:spPr>
        <p:txBody>
          <a:bodyPr wrap="none" anchor="ctr"/>
          <a:lstStyle/>
          <a:p>
            <a:endParaRPr lang="de-DE"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0"/>
            <a:ext cx="1143000" cy="151519"/>
          </a:xfrm>
          <a:prstGeom prst="rect">
            <a:avLst/>
          </a:prstGeom>
        </p:spPr>
      </p:pic>
      <p:sp>
        <p:nvSpPr>
          <p:cNvPr id="9" name="Text Placeholder 2"/>
          <p:cNvSpPr>
            <a:spLocks noGrp="1"/>
          </p:cNvSpPr>
          <p:nvPr>
            <p:ph type="body" sz="quarter" idx="13"/>
          </p:nvPr>
        </p:nvSpPr>
        <p:spPr>
          <a:xfrm>
            <a:off x="533400" y="2637908"/>
            <a:ext cx="8266176" cy="486292"/>
          </a:xfrm>
        </p:spPr>
        <p:txBody>
          <a:bodyPr anchor="t"/>
          <a:lstStyle/>
          <a:p>
            <a:r>
              <a:rPr lang="en-US" dirty="0"/>
              <a:t>CONFIDENTIAL</a:t>
            </a:r>
          </a:p>
        </p:txBody>
      </p:sp>
      <p:sp>
        <p:nvSpPr>
          <p:cNvPr id="10" name="TextBox 9"/>
          <p:cNvSpPr txBox="1"/>
          <p:nvPr userDrawn="1"/>
        </p:nvSpPr>
        <p:spPr>
          <a:xfrm>
            <a:off x="777240" y="3157728"/>
            <a:ext cx="752856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charset="0"/>
                <a:ea typeface="ＭＳ Ｐゴシック" pitchFamily="-110" charset="-128"/>
                <a:cs typeface="+mn-cs"/>
              </a:rPr>
              <a:t>The following pages contain proprietary information intended only for use by you </a:t>
            </a:r>
            <a:br>
              <a:rPr kumimoji="0" lang="en-US" sz="1200" b="0" i="0" u="none" strike="noStrike" kern="1200" cap="none" spc="0" normalizeH="0" baseline="0" noProof="0" dirty="0">
                <a:ln>
                  <a:noFill/>
                </a:ln>
                <a:solidFill>
                  <a:schemeClr val="bg1"/>
                </a:solidFill>
                <a:effectLst/>
                <a:uLnTx/>
                <a:uFillTx/>
                <a:latin typeface="Arial" charset="0"/>
                <a:ea typeface="ＭＳ Ｐゴシック" pitchFamily="-110" charset="-128"/>
                <a:cs typeface="+mn-cs"/>
              </a:rPr>
            </a:br>
            <a:r>
              <a:rPr kumimoji="0" lang="en-US" sz="1200" b="0" i="0" u="none" strike="noStrike" kern="1200" cap="none" spc="0" normalizeH="0" baseline="0" noProof="0" dirty="0">
                <a:ln>
                  <a:noFill/>
                </a:ln>
                <a:solidFill>
                  <a:schemeClr val="bg1"/>
                </a:solidFill>
                <a:effectLst/>
                <a:uLnTx/>
                <a:uFillTx/>
                <a:latin typeface="Arial" charset="0"/>
                <a:ea typeface="ＭＳ Ｐゴシック" pitchFamily="-110" charset="-128"/>
                <a:cs typeface="+mn-cs"/>
              </a:rPr>
              <a:t>and your company. It is not intended for external publication or disclosure.</a:t>
            </a:r>
          </a:p>
        </p:txBody>
      </p:sp>
      <p:sp>
        <p:nvSpPr>
          <p:cNvPr id="11" name="Rectangle 10"/>
          <p:cNvSpPr>
            <a:spLocks noChangeArrowheads="1"/>
          </p:cNvSpPr>
          <p:nvPr userDrawn="1"/>
        </p:nvSpPr>
        <p:spPr bwMode="gray">
          <a:xfrm>
            <a:off x="777240" y="3810000"/>
            <a:ext cx="71475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l">
              <a:tabLst>
                <a:tab pos="2974975" algn="l"/>
              </a:tabLst>
            </a:pPr>
            <a:endParaRPr lang="en-US" sz="800" b="1" dirty="0">
              <a:solidFill>
                <a:schemeClr val="bg1"/>
              </a:solidFill>
            </a:endParaRPr>
          </a:p>
          <a:p>
            <a:pPr algn="l">
              <a:tabLst>
                <a:tab pos="2974975" algn="l"/>
              </a:tabLst>
            </a:pPr>
            <a:r>
              <a:rPr lang="en-US" sz="800" dirty="0">
                <a:solidFill>
                  <a:schemeClr val="bg1"/>
                </a:solidFill>
              </a:rPr>
              <a:t>Moog Proprietary and Confidential Information</a:t>
            </a:r>
          </a:p>
          <a:p>
            <a:pPr algn="l">
              <a:tabLst>
                <a:tab pos="2974975" algn="l"/>
              </a:tabLst>
            </a:pPr>
            <a:r>
              <a:rPr lang="en-US" sz="800" dirty="0">
                <a:solidFill>
                  <a:schemeClr val="bg1"/>
                </a:solidFill>
              </a:rPr>
              <a:t>This technical Data/Drawing/Document contains information that is proprietary to, and is the express property of Moog Inc., </a:t>
            </a:r>
            <a:br>
              <a:rPr lang="en-US" sz="800" dirty="0">
                <a:solidFill>
                  <a:schemeClr val="bg1"/>
                </a:solidFill>
              </a:rPr>
            </a:br>
            <a:r>
              <a:rPr lang="en-US" sz="800" dirty="0">
                <a:solidFill>
                  <a:schemeClr val="bg1"/>
                </a:solidFill>
              </a:rPr>
              <a:t>or Moog Inc. subsidiaries except as expressly granted by contract or by operation of law and is restricted to use by only Moog employees and other persons authorized in writing by Moog or as expressly granted by contract or by operation of law. No portion of this Data/Drawing/Document shall be reproduced or disclosed or copied or furnished in whole or in part to others or used by others for any purpose whatsoever except as specifically authorized in writing by Moog Inc. or a Moog Inc. subsidiary.</a:t>
            </a:r>
          </a:p>
          <a:p>
            <a:pPr algn="l">
              <a:tabLst>
                <a:tab pos="2974975" algn="l"/>
              </a:tabLst>
            </a:pPr>
            <a:endParaRPr lang="en-US" sz="800" dirty="0">
              <a:solidFill>
                <a:schemeClr val="bg1"/>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6" name="TextBox 15"/>
          <p:cNvSpPr txBox="1"/>
          <p:nvPr userDrawn="1"/>
        </p:nvSpPr>
        <p:spPr>
          <a:xfrm>
            <a:off x="880872" y="6327591"/>
            <a:ext cx="643128" cy="107722"/>
          </a:xfrm>
          <a:prstGeom prst="rect">
            <a:avLst/>
          </a:prstGeom>
          <a:noFill/>
          <a:effectLst>
            <a:glow rad="101600">
              <a:schemeClr val="accent1">
                <a:satMod val="175000"/>
                <a:alpha val="40000"/>
              </a:schemeClr>
            </a:glow>
          </a:effectLst>
        </p:spPr>
        <p:txBody>
          <a:bodyPr wrap="square" lIns="0" tIns="0" rIns="0" bIns="0" rtlCol="0">
            <a:spAutoFit/>
          </a:bodyPr>
          <a:lstStyle/>
          <a:p>
            <a:r>
              <a:rPr lang="en-US" sz="700" b="0" cap="none" baseline="0" dirty="0">
                <a:solidFill>
                  <a:schemeClr val="bg1"/>
                </a:solidFill>
              </a:rPr>
              <a:t>©Moog 2018</a:t>
            </a:r>
          </a:p>
        </p:txBody>
      </p:sp>
    </p:spTree>
    <p:extLst>
      <p:ext uri="{BB962C8B-B14F-4D97-AF65-F5344CB8AC3E}">
        <p14:creationId xmlns:p14="http://schemas.microsoft.com/office/powerpoint/2010/main" val="38257774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fidential - Internal">
    <p:bg>
      <p:bgPr>
        <a:pattFill prst="smGrid">
          <a:fgClr>
            <a:schemeClr val="accent6"/>
          </a:fgClr>
          <a:bgClr>
            <a:schemeClr val="bg1"/>
          </a:bgClr>
        </a:patt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hidden">
          <a:xfrm>
            <a:off x="0" y="0"/>
            <a:ext cx="9144000" cy="6858000"/>
          </a:xfrm>
          <a:prstGeom prst="rect">
            <a:avLst/>
          </a:prstGeom>
          <a:solidFill>
            <a:schemeClr val="accent6">
              <a:alpha val="71000"/>
            </a:schemeClr>
          </a:solidFill>
          <a:ln>
            <a:noFill/>
          </a:ln>
          <a:extLst/>
        </p:spPr>
        <p:txBody>
          <a:bodyPr wrap="none" anchor="ctr"/>
          <a:lstStyle/>
          <a:p>
            <a:endParaRPr lang="de-DE"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0"/>
            <a:ext cx="1143000" cy="151519"/>
          </a:xfrm>
          <a:prstGeom prst="rect">
            <a:avLst/>
          </a:prstGeom>
        </p:spPr>
      </p:pic>
      <p:sp>
        <p:nvSpPr>
          <p:cNvPr id="9" name="Text Placeholder 2"/>
          <p:cNvSpPr>
            <a:spLocks noGrp="1"/>
          </p:cNvSpPr>
          <p:nvPr>
            <p:ph type="body" sz="quarter" idx="13"/>
          </p:nvPr>
        </p:nvSpPr>
        <p:spPr>
          <a:xfrm>
            <a:off x="533400" y="2637908"/>
            <a:ext cx="8266176" cy="486292"/>
          </a:xfrm>
        </p:spPr>
        <p:txBody>
          <a:bodyPr anchor="t"/>
          <a:lstStyle/>
          <a:p>
            <a:r>
              <a:rPr lang="en-US" dirty="0"/>
              <a:t>CONFIDENTIAL</a:t>
            </a:r>
          </a:p>
        </p:txBody>
      </p:sp>
      <p:sp>
        <p:nvSpPr>
          <p:cNvPr id="10" name="TextBox 9"/>
          <p:cNvSpPr txBox="1"/>
          <p:nvPr userDrawn="1"/>
        </p:nvSpPr>
        <p:spPr>
          <a:xfrm>
            <a:off x="777240" y="3157728"/>
            <a:ext cx="752856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Arial" charset="0"/>
                <a:ea typeface="ＭＳ Ｐゴシック" pitchFamily="-110" charset="-128"/>
                <a:cs typeface="+mn-cs"/>
              </a:rPr>
              <a:t>Internal </a:t>
            </a:r>
            <a:r>
              <a:rPr kumimoji="0" lang="en-US" sz="1200" b="0" i="0" u="none" strike="noStrike" kern="1200" cap="none" spc="0" normalizeH="0" baseline="0" noProof="0" dirty="0">
                <a:ln>
                  <a:noFill/>
                </a:ln>
                <a:solidFill>
                  <a:schemeClr val="bg1"/>
                </a:solidFill>
                <a:effectLst/>
                <a:uLnTx/>
                <a:uFillTx/>
                <a:latin typeface="Arial" charset="0"/>
                <a:ea typeface="ＭＳ Ｐゴシック" pitchFamily="-110" charset="-128"/>
                <a:cs typeface="+mn-cs"/>
              </a:rPr>
              <a:t>The following pages contain proprietary information and are not intended for </a:t>
            </a:r>
            <a:br>
              <a:rPr kumimoji="0" lang="en-US" sz="1200" b="0" i="0" u="none" strike="noStrike" kern="1200" cap="none" spc="0" normalizeH="0" baseline="0" noProof="0" dirty="0">
                <a:ln>
                  <a:noFill/>
                </a:ln>
                <a:solidFill>
                  <a:schemeClr val="bg1"/>
                </a:solidFill>
                <a:effectLst/>
                <a:uLnTx/>
                <a:uFillTx/>
                <a:latin typeface="Arial" charset="0"/>
                <a:ea typeface="ＭＳ Ｐゴシック" pitchFamily="-110" charset="-128"/>
                <a:cs typeface="+mn-cs"/>
              </a:rPr>
            </a:br>
            <a:r>
              <a:rPr kumimoji="0" lang="en-US" sz="1200" b="0" i="0" u="none" strike="noStrike" kern="1200" cap="none" spc="0" normalizeH="0" baseline="0" noProof="0" dirty="0">
                <a:ln>
                  <a:noFill/>
                </a:ln>
                <a:solidFill>
                  <a:schemeClr val="bg1"/>
                </a:solidFill>
                <a:effectLst/>
                <a:uLnTx/>
                <a:uFillTx/>
                <a:latin typeface="Arial" charset="0"/>
                <a:ea typeface="ＭＳ Ｐゴシック" pitchFamily="-110" charset="-128"/>
                <a:cs typeface="+mn-cs"/>
              </a:rPr>
              <a:t>external publication or disclosure.</a:t>
            </a:r>
          </a:p>
        </p:txBody>
      </p:sp>
      <p:sp>
        <p:nvSpPr>
          <p:cNvPr id="11" name="Rectangle 10"/>
          <p:cNvSpPr>
            <a:spLocks noChangeArrowheads="1"/>
          </p:cNvSpPr>
          <p:nvPr userDrawn="1"/>
        </p:nvSpPr>
        <p:spPr bwMode="gray">
          <a:xfrm>
            <a:off x="777240" y="3810000"/>
            <a:ext cx="714756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p>
            <a:pPr algn="l">
              <a:tabLst>
                <a:tab pos="2974975" algn="l"/>
              </a:tabLst>
            </a:pPr>
            <a:endParaRPr lang="en-US" sz="800" b="1" dirty="0">
              <a:solidFill>
                <a:schemeClr val="bg1"/>
              </a:solidFill>
            </a:endParaRPr>
          </a:p>
          <a:p>
            <a:pPr algn="l">
              <a:tabLst>
                <a:tab pos="2974975" algn="l"/>
              </a:tabLst>
            </a:pPr>
            <a:r>
              <a:rPr lang="en-US" sz="800" dirty="0">
                <a:solidFill>
                  <a:schemeClr val="bg1"/>
                </a:solidFill>
              </a:rPr>
              <a:t>Moog Proprietary and Confidential Information</a:t>
            </a:r>
          </a:p>
          <a:p>
            <a:pPr algn="l">
              <a:tabLst>
                <a:tab pos="2974975" algn="l"/>
              </a:tabLst>
            </a:pPr>
            <a:r>
              <a:rPr lang="en-US" sz="800" dirty="0">
                <a:solidFill>
                  <a:schemeClr val="bg1"/>
                </a:solidFill>
              </a:rPr>
              <a:t>This technical Data/Drawing/Document contains information that is proprietary to, and is the express property of Moog Inc., </a:t>
            </a:r>
            <a:br>
              <a:rPr lang="en-US" sz="800" dirty="0">
                <a:solidFill>
                  <a:schemeClr val="bg1"/>
                </a:solidFill>
              </a:rPr>
            </a:br>
            <a:r>
              <a:rPr lang="en-US" sz="800" dirty="0">
                <a:solidFill>
                  <a:schemeClr val="bg1"/>
                </a:solidFill>
              </a:rPr>
              <a:t>or Moog Inc. subsidiaries except as expressly granted by contract or by operation of law and is restricted to use by only Moog employees and other persons authorized in writing by Moog or as expressly granted by contract or by operation of law. No portion of this Data/Drawing/Document shall be reproduced or disclosed or copied or furnished in whole or in part to others or used by others for any purpose whatsoever except as specifically authorized in writing by Moog Inc. or a Moog Inc. subsidiary.</a:t>
            </a:r>
          </a:p>
          <a:p>
            <a:pPr algn="l">
              <a:tabLst>
                <a:tab pos="2974975" algn="l"/>
              </a:tabLst>
            </a:pPr>
            <a:endParaRPr lang="en-US" sz="800" dirty="0">
              <a:solidFill>
                <a:schemeClr val="bg1"/>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3" name="TextBox 12"/>
          <p:cNvSpPr txBox="1"/>
          <p:nvPr userDrawn="1"/>
        </p:nvSpPr>
        <p:spPr>
          <a:xfrm>
            <a:off x="880872" y="6327591"/>
            <a:ext cx="643128" cy="107722"/>
          </a:xfrm>
          <a:prstGeom prst="rect">
            <a:avLst/>
          </a:prstGeom>
          <a:noFill/>
          <a:effectLst>
            <a:glow rad="101600">
              <a:schemeClr val="accent1">
                <a:satMod val="175000"/>
                <a:alpha val="40000"/>
              </a:schemeClr>
            </a:glow>
          </a:effectLst>
        </p:spPr>
        <p:txBody>
          <a:bodyPr wrap="square" lIns="0" tIns="0" rIns="0" bIns="0" rtlCol="0">
            <a:spAutoFit/>
          </a:bodyPr>
          <a:lstStyle/>
          <a:p>
            <a:r>
              <a:rPr lang="en-US" sz="700" b="0" cap="none" baseline="0" dirty="0">
                <a:solidFill>
                  <a:schemeClr val="bg1"/>
                </a:solidFill>
              </a:rPr>
              <a:t>©Moog 2018</a:t>
            </a:r>
          </a:p>
        </p:txBody>
      </p:sp>
    </p:spTree>
    <p:extLst>
      <p:ext uri="{BB962C8B-B14F-4D97-AF65-F5344CB8AC3E}">
        <p14:creationId xmlns:p14="http://schemas.microsoft.com/office/powerpoint/2010/main" val="1280587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pattFill prst="smGrid">
          <a:fgClr>
            <a:schemeClr val="bg1"/>
          </a:fgClr>
          <a:bgClr>
            <a:schemeClr val="tx2"/>
          </a:bgClr>
        </a:pattFill>
        <a:effectLst/>
      </p:bgPr>
    </p:bg>
    <p:spTree>
      <p:nvGrpSpPr>
        <p:cNvPr id="1" name=""/>
        <p:cNvGrpSpPr/>
        <p:nvPr/>
      </p:nvGrpSpPr>
      <p:grpSpPr>
        <a:xfrm>
          <a:off x="0" y="0"/>
          <a:ext cx="0" cy="0"/>
          <a:chOff x="0" y="0"/>
          <a:chExt cx="0" cy="0"/>
        </a:xfrm>
      </p:grpSpPr>
      <p:sp>
        <p:nvSpPr>
          <p:cNvPr id="5" name="Rectangle 4"/>
          <p:cNvSpPr>
            <a:spLocks noChangeArrowheads="1"/>
          </p:cNvSpPr>
          <p:nvPr userDrawn="1"/>
        </p:nvSpPr>
        <p:spPr bwMode="hidden">
          <a:xfrm>
            <a:off x="0" y="0"/>
            <a:ext cx="9144000" cy="6858000"/>
          </a:xfrm>
          <a:prstGeom prst="rect">
            <a:avLst/>
          </a:prstGeom>
          <a:solidFill>
            <a:schemeClr val="tx2">
              <a:alpha val="88000"/>
            </a:schemeClr>
          </a:solidFill>
          <a:ln>
            <a:noFill/>
          </a:ln>
          <a:extLst/>
        </p:spPr>
        <p:txBody>
          <a:bodyPr wrap="none" anchor="ctr"/>
          <a:lstStyle/>
          <a:p>
            <a:endParaRPr lang="de-DE"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0"/>
            <a:ext cx="1143000" cy="151519"/>
          </a:xfrm>
          <a:prstGeom prst="rect">
            <a:avLst/>
          </a:prstGeom>
        </p:spPr>
      </p:pic>
      <p:sp>
        <p:nvSpPr>
          <p:cNvPr id="10" name="TextBox 9"/>
          <p:cNvSpPr txBox="1"/>
          <p:nvPr userDrawn="1"/>
        </p:nvSpPr>
        <p:spPr>
          <a:xfrm>
            <a:off x="777240" y="3157728"/>
            <a:ext cx="7528560"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bg1"/>
                </a:solidFill>
                <a:effectLst/>
                <a:uLnTx/>
                <a:uFillTx/>
                <a:latin typeface="Arial" charset="0"/>
                <a:ea typeface="ＭＳ Ｐゴシック" pitchFamily="-110" charset="-128"/>
                <a:cs typeface="+mn-cs"/>
              </a:rPr>
              <a:t>For more information, please contact:</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3" name="Text Placeholder 2"/>
          <p:cNvSpPr>
            <a:spLocks noGrp="1"/>
          </p:cNvSpPr>
          <p:nvPr>
            <p:ph type="body" sz="quarter" idx="14"/>
          </p:nvPr>
        </p:nvSpPr>
        <p:spPr>
          <a:xfrm>
            <a:off x="533400" y="3505200"/>
            <a:ext cx="8229600" cy="838200"/>
          </a:xfrm>
        </p:spPr>
        <p:txBody>
          <a:bodyPr anchor="t"/>
          <a:lstStyle>
            <a:lvl1pPr marL="246888">
              <a:lnSpc>
                <a:spcPts val="1800"/>
              </a:lnSpc>
              <a:spcAft>
                <a:spcPts val="300"/>
              </a:spcAft>
              <a:defRPr sz="1400" b="0" cap="none" baseline="0"/>
            </a:lvl1pPr>
          </a:lstStyle>
          <a:p>
            <a:pPr lvl="0"/>
            <a:endParaRPr lang="en-US" dirty="0"/>
          </a:p>
        </p:txBody>
      </p:sp>
      <p:sp>
        <p:nvSpPr>
          <p:cNvPr id="12" name="TextBox 11"/>
          <p:cNvSpPr txBox="1"/>
          <p:nvPr userDrawn="1"/>
        </p:nvSpPr>
        <p:spPr>
          <a:xfrm>
            <a:off x="533400" y="2544607"/>
            <a:ext cx="8229600" cy="646331"/>
          </a:xfrm>
          <a:prstGeom prst="rect">
            <a:avLst/>
          </a:prstGeom>
          <a:noFill/>
        </p:spPr>
        <p:txBody>
          <a:bodyPr wrap="square" rtlCol="0">
            <a:spAutoFit/>
          </a:bodyPr>
          <a:lstStyle/>
          <a:p>
            <a:pPr marL="228600"/>
            <a:r>
              <a:rPr lang="en-US" sz="3600" b="1" cap="all" baseline="0" dirty="0">
                <a:solidFill>
                  <a:schemeClr val="bg1"/>
                </a:solidFill>
              </a:rPr>
              <a:t>Thank You</a:t>
            </a:r>
          </a:p>
        </p:txBody>
      </p:sp>
    </p:spTree>
    <p:extLst>
      <p:ext uri="{BB962C8B-B14F-4D97-AF65-F5344CB8AC3E}">
        <p14:creationId xmlns:p14="http://schemas.microsoft.com/office/powerpoint/2010/main" val="1290926890"/>
      </p:ext>
    </p:extLst>
  </p:cSld>
  <p:clrMapOvr>
    <a:masterClrMapping/>
  </p:clrMapOvr>
  <p:transition spd="slow">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Slid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Blank Slide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2282414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Col-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1 Col-Auto Fit</a:t>
            </a:r>
          </a:p>
        </p:txBody>
      </p:sp>
      <p:sp>
        <p:nvSpPr>
          <p:cNvPr id="3" name="Content Placeholder 2"/>
          <p:cNvSpPr>
            <a:spLocks noGrp="1"/>
          </p:cNvSpPr>
          <p:nvPr>
            <p:ph idx="1"/>
          </p:nvPr>
        </p:nvSpPr>
        <p:spPr>
          <a:xfrm>
            <a:off x="457200" y="1295400"/>
            <a:ext cx="7315200" cy="484632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9586605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 1 Image, Callout-Opt 1">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3886200"/>
            <a:ext cx="3581399" cy="2105798"/>
          </a:xfrm>
          <a:solidFill>
            <a:schemeClr val="bg1"/>
          </a:solidFill>
        </p:spPr>
        <p:txBody>
          <a:bodyPr anchor="ctr"/>
          <a:lstStyle>
            <a:lvl1pPr algn="ctr">
              <a:defRPr sz="1400"/>
            </a:lvl1pPr>
          </a:lstStyle>
          <a:p>
            <a:r>
              <a:rPr lang="en-US" dirty="0"/>
              <a:t>Click icon to add picture</a:t>
            </a:r>
          </a:p>
        </p:txBody>
      </p:sp>
      <p:sp>
        <p:nvSpPr>
          <p:cNvPr id="12" name="Rectangle 11"/>
          <p:cNvSpPr/>
          <p:nvPr userDrawn="1"/>
        </p:nvSpPr>
        <p:spPr>
          <a:xfrm>
            <a:off x="358140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4"/>
          <p:cNvSpPr>
            <a:spLocks noGrp="1"/>
          </p:cNvSpPr>
          <p:nvPr>
            <p:ph type="pic" sz="quarter" idx="12"/>
          </p:nvPr>
        </p:nvSpPr>
        <p:spPr>
          <a:xfrm>
            <a:off x="39623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dirty="0"/>
              <a:t>Click icon to add picture</a:t>
            </a:r>
          </a:p>
        </p:txBody>
      </p:sp>
      <p:sp>
        <p:nvSpPr>
          <p:cNvPr id="2" name="Title 1"/>
          <p:cNvSpPr>
            <a:spLocks noGrp="1"/>
          </p:cNvSpPr>
          <p:nvPr>
            <p:ph type="title" hasCustomPrompt="1"/>
          </p:nvPr>
        </p:nvSpPr>
        <p:spPr>
          <a:xfrm>
            <a:off x="457200" y="228600"/>
            <a:ext cx="8229600" cy="838200"/>
          </a:xfrm>
        </p:spPr>
        <p:txBody>
          <a:bodyPr/>
          <a:lstStyle>
            <a:lvl1pPr>
              <a:defRPr baseline="0"/>
            </a:lvl1pPr>
          </a:lstStyle>
          <a:p>
            <a:r>
              <a:rPr lang="en-US" dirty="0"/>
              <a:t>1 Col, 1 Image, Callout-Opt 1</a:t>
            </a:r>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6" name="Text Placeholder 5"/>
          <p:cNvSpPr>
            <a:spLocks noGrp="1"/>
          </p:cNvSpPr>
          <p:nvPr>
            <p:ph type="body" sz="quarter" idx="13"/>
          </p:nvPr>
        </p:nvSpPr>
        <p:spPr>
          <a:xfrm>
            <a:off x="56387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173287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Picture-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Full Picture-Auto Fit</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5" name="Picture Placeholder 4"/>
          <p:cNvSpPr>
            <a:spLocks noGrp="1"/>
          </p:cNvSpPr>
          <p:nvPr>
            <p:ph type="pic" sz="quarter" idx="10"/>
          </p:nvPr>
        </p:nvSpPr>
        <p:spPr>
          <a:xfrm>
            <a:off x="457200" y="1298448"/>
            <a:ext cx="8229600" cy="4846320"/>
          </a:xfrm>
        </p:spPr>
        <p:txBody>
          <a:bodyPr/>
          <a:lstStyle/>
          <a:p>
            <a:endParaRPr lang="en-US" dirty="0"/>
          </a:p>
        </p:txBody>
      </p:sp>
    </p:spTree>
    <p:extLst>
      <p:ext uri="{BB962C8B-B14F-4D97-AF65-F5344CB8AC3E}">
        <p14:creationId xmlns:p14="http://schemas.microsoft.com/office/powerpoint/2010/main" val="41870023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Col &amp; Image-Auto Fit-Opt 1">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1 Col &amp; Image-Auto Fit-Opt 1</a:t>
            </a:r>
          </a:p>
        </p:txBody>
      </p:sp>
      <p:sp>
        <p:nvSpPr>
          <p:cNvPr id="3" name="Content Placeholder 2"/>
          <p:cNvSpPr>
            <a:spLocks noGrp="1"/>
          </p:cNvSpPr>
          <p:nvPr>
            <p:ph idx="1"/>
          </p:nvPr>
        </p:nvSpPr>
        <p:spPr>
          <a:xfrm>
            <a:off x="457200" y="1295400"/>
            <a:ext cx="4023360" cy="484632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6" name="Picture Placeholder 5"/>
          <p:cNvSpPr>
            <a:spLocks noGrp="1"/>
          </p:cNvSpPr>
          <p:nvPr>
            <p:ph type="pic" sz="quarter" idx="10"/>
          </p:nvPr>
        </p:nvSpPr>
        <p:spPr>
          <a:xfrm>
            <a:off x="4663440" y="1295400"/>
            <a:ext cx="4023360" cy="4846320"/>
          </a:xfrm>
        </p:spPr>
        <p:txBody>
          <a:bodyPr/>
          <a:lstStyle/>
          <a:p>
            <a:endParaRPr lang="en-US" dirty="0"/>
          </a:p>
        </p:txBody>
      </p:sp>
    </p:spTree>
    <p:extLst>
      <p:ext uri="{BB962C8B-B14F-4D97-AF65-F5344CB8AC3E}">
        <p14:creationId xmlns:p14="http://schemas.microsoft.com/office/powerpoint/2010/main" val="282502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 Col &amp; Image-Auto Fit-Opt 2">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57200" y="1295400"/>
            <a:ext cx="4023360" cy="4846320"/>
          </a:xfrm>
        </p:spPr>
        <p:txBody>
          <a:bodyPr/>
          <a:lstStyle/>
          <a:p>
            <a:endParaRPr lang="en-US" dirty="0"/>
          </a:p>
        </p:txBody>
      </p:sp>
      <p:sp>
        <p:nvSpPr>
          <p:cNvPr id="2" name="Title 1"/>
          <p:cNvSpPr>
            <a:spLocks noGrp="1"/>
          </p:cNvSpPr>
          <p:nvPr>
            <p:ph type="title" hasCustomPrompt="1"/>
          </p:nvPr>
        </p:nvSpPr>
        <p:spPr/>
        <p:txBody>
          <a:bodyPr/>
          <a:lstStyle>
            <a:lvl1pPr>
              <a:defRPr baseline="0"/>
            </a:lvl1pPr>
          </a:lstStyle>
          <a:p>
            <a:r>
              <a:rPr lang="en-US" dirty="0"/>
              <a:t>1 Col &amp; Image-Auto Fit-Opt 2</a:t>
            </a:r>
          </a:p>
        </p:txBody>
      </p:sp>
      <p:sp>
        <p:nvSpPr>
          <p:cNvPr id="3" name="Content Placeholder 2"/>
          <p:cNvSpPr>
            <a:spLocks noGrp="1"/>
          </p:cNvSpPr>
          <p:nvPr>
            <p:ph idx="1"/>
          </p:nvPr>
        </p:nvSpPr>
        <p:spPr>
          <a:xfrm>
            <a:off x="4663440" y="1295400"/>
            <a:ext cx="4023360" cy="484632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303900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 Col &amp; 2 Image-Auto Fit-Opt 1">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1 Col &amp; 2 Image-Auto Fit-Opt 1</a:t>
            </a:r>
          </a:p>
        </p:txBody>
      </p:sp>
      <p:sp>
        <p:nvSpPr>
          <p:cNvPr id="3" name="Content Placeholder 2"/>
          <p:cNvSpPr>
            <a:spLocks noGrp="1"/>
          </p:cNvSpPr>
          <p:nvPr>
            <p:ph idx="1"/>
          </p:nvPr>
        </p:nvSpPr>
        <p:spPr>
          <a:xfrm>
            <a:off x="457200" y="1295400"/>
            <a:ext cx="5562600" cy="484632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2" name="Picture Placeholder 4"/>
          <p:cNvSpPr>
            <a:spLocks noGrp="1"/>
          </p:cNvSpPr>
          <p:nvPr>
            <p:ph type="pic" sz="quarter" idx="15"/>
          </p:nvPr>
        </p:nvSpPr>
        <p:spPr>
          <a:xfrm>
            <a:off x="6324600" y="1295400"/>
            <a:ext cx="2377440" cy="2377440"/>
          </a:xfrm>
          <a:solidFill>
            <a:schemeClr val="bg1"/>
          </a:solidFill>
        </p:spPr>
        <p:txBody>
          <a:bodyPr anchor="ctr"/>
          <a:lstStyle>
            <a:lvl1pPr algn="ctr">
              <a:defRPr sz="1400"/>
            </a:lvl1pPr>
          </a:lstStyle>
          <a:p>
            <a:endParaRPr lang="en-US" dirty="0"/>
          </a:p>
        </p:txBody>
      </p:sp>
      <p:sp>
        <p:nvSpPr>
          <p:cNvPr id="13" name="Picture Placeholder 4"/>
          <p:cNvSpPr>
            <a:spLocks noGrp="1"/>
          </p:cNvSpPr>
          <p:nvPr>
            <p:ph type="pic" sz="quarter" idx="16"/>
          </p:nvPr>
        </p:nvSpPr>
        <p:spPr>
          <a:xfrm>
            <a:off x="6324600" y="3765174"/>
            <a:ext cx="2377440" cy="2377440"/>
          </a:xfrm>
          <a:solidFill>
            <a:schemeClr val="bg1"/>
          </a:solidFill>
        </p:spPr>
        <p:txBody>
          <a:bodyPr anchor="ctr"/>
          <a:lstStyle>
            <a:lvl1pPr algn="ctr">
              <a:defRPr sz="1400"/>
            </a:lvl1pPr>
          </a:lstStyle>
          <a:p>
            <a:endParaRPr lang="en-US" dirty="0"/>
          </a:p>
        </p:txBody>
      </p:sp>
    </p:spTree>
    <p:extLst>
      <p:ext uri="{BB962C8B-B14F-4D97-AF65-F5344CB8AC3E}">
        <p14:creationId xmlns:p14="http://schemas.microsoft.com/office/powerpoint/2010/main" val="1466507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 Col &amp; 2 Image-Auto Fit-Opt 2">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fr-FR" dirty="0"/>
              <a:t>1 Col &amp; 2 Image-Auto Fit-</a:t>
            </a:r>
            <a:r>
              <a:rPr lang="fr-FR" dirty="0" err="1"/>
              <a:t>Opt</a:t>
            </a:r>
            <a:r>
              <a:rPr lang="fr-FR" dirty="0"/>
              <a:t> 2</a:t>
            </a:r>
            <a:endParaRPr lang="en-US" dirty="0"/>
          </a:p>
        </p:txBody>
      </p:sp>
      <p:sp>
        <p:nvSpPr>
          <p:cNvPr id="3" name="Content Placeholder 2"/>
          <p:cNvSpPr>
            <a:spLocks noGrp="1"/>
          </p:cNvSpPr>
          <p:nvPr>
            <p:ph idx="1"/>
          </p:nvPr>
        </p:nvSpPr>
        <p:spPr>
          <a:xfrm>
            <a:off x="3124200" y="1295400"/>
            <a:ext cx="5562600" cy="484632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2" name="Picture Placeholder 4"/>
          <p:cNvSpPr>
            <a:spLocks noGrp="1"/>
          </p:cNvSpPr>
          <p:nvPr>
            <p:ph type="pic" sz="quarter" idx="15"/>
          </p:nvPr>
        </p:nvSpPr>
        <p:spPr>
          <a:xfrm>
            <a:off x="457200" y="1295400"/>
            <a:ext cx="2377440" cy="2377440"/>
          </a:xfrm>
          <a:solidFill>
            <a:schemeClr val="bg1"/>
          </a:solidFill>
        </p:spPr>
        <p:txBody>
          <a:bodyPr anchor="ctr"/>
          <a:lstStyle>
            <a:lvl1pPr algn="ctr">
              <a:defRPr sz="1400"/>
            </a:lvl1pPr>
          </a:lstStyle>
          <a:p>
            <a:endParaRPr lang="en-US" dirty="0"/>
          </a:p>
        </p:txBody>
      </p:sp>
      <p:sp>
        <p:nvSpPr>
          <p:cNvPr id="13" name="Picture Placeholder 4"/>
          <p:cNvSpPr>
            <a:spLocks noGrp="1"/>
          </p:cNvSpPr>
          <p:nvPr>
            <p:ph type="pic" sz="quarter" idx="16"/>
          </p:nvPr>
        </p:nvSpPr>
        <p:spPr>
          <a:xfrm>
            <a:off x="457200" y="3765174"/>
            <a:ext cx="2377440" cy="2377440"/>
          </a:xfrm>
          <a:solidFill>
            <a:schemeClr val="bg1"/>
          </a:solidFill>
        </p:spPr>
        <p:txBody>
          <a:bodyPr anchor="ctr"/>
          <a:lstStyle>
            <a:lvl1pPr algn="ctr">
              <a:defRPr sz="1400"/>
            </a:lvl1pPr>
          </a:lstStyle>
          <a:p>
            <a:endParaRPr lang="en-US" dirty="0"/>
          </a:p>
        </p:txBody>
      </p:sp>
    </p:spTree>
    <p:extLst>
      <p:ext uri="{BB962C8B-B14F-4D97-AF65-F5344CB8AC3E}">
        <p14:creationId xmlns:p14="http://schemas.microsoft.com/office/powerpoint/2010/main" val="1159152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 Col &amp; Image-Auto Fit-Opt 3">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4572000" y="3886200"/>
            <a:ext cx="4572000"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&amp; Image-Auto Fit-Opt 3</a:t>
            </a:r>
          </a:p>
        </p:txBody>
      </p:sp>
      <p:sp>
        <p:nvSpPr>
          <p:cNvPr id="3" name="Content Placeholder 2"/>
          <p:cNvSpPr>
            <a:spLocks noGrp="1"/>
          </p:cNvSpPr>
          <p:nvPr>
            <p:ph idx="1"/>
          </p:nvPr>
        </p:nvSpPr>
        <p:spPr>
          <a:xfrm>
            <a:off x="457200" y="1295400"/>
            <a:ext cx="7315200" cy="23622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20" name="Picture Placeholder 4"/>
          <p:cNvSpPr>
            <a:spLocks noGrp="1"/>
          </p:cNvSpPr>
          <p:nvPr>
            <p:ph type="pic" sz="quarter" idx="15"/>
          </p:nvPr>
        </p:nvSpPr>
        <p:spPr>
          <a:xfrm>
            <a:off x="0" y="3886200"/>
            <a:ext cx="4572000" cy="2105798"/>
          </a:xfrm>
          <a:solidFill>
            <a:schemeClr val="bg1"/>
          </a:solidFill>
        </p:spPr>
        <p:txBody>
          <a:bodyPr anchor="ctr"/>
          <a:lstStyle>
            <a:lvl1pPr algn="ctr">
              <a:defRPr sz="1400"/>
            </a:lvl1pPr>
          </a:lstStyle>
          <a:p>
            <a:endParaRPr lang="en-US" dirty="0"/>
          </a:p>
        </p:txBody>
      </p:sp>
    </p:spTree>
    <p:extLst>
      <p:ext uri="{BB962C8B-B14F-4D97-AF65-F5344CB8AC3E}">
        <p14:creationId xmlns:p14="http://schemas.microsoft.com/office/powerpoint/2010/main" val="252544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Col &amp; 3 Image-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048000" y="3886200"/>
            <a:ext cx="3048000"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&amp; 3 Image-Auto Fit</a:t>
            </a:r>
          </a:p>
        </p:txBody>
      </p:sp>
      <p:sp>
        <p:nvSpPr>
          <p:cNvPr id="3" name="Content Placeholder 2"/>
          <p:cNvSpPr>
            <a:spLocks noGrp="1"/>
          </p:cNvSpPr>
          <p:nvPr>
            <p:ph idx="1"/>
          </p:nvPr>
        </p:nvSpPr>
        <p:spPr>
          <a:xfrm>
            <a:off x="457200" y="1295400"/>
            <a:ext cx="7315200" cy="23622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9" name="Picture Placeholder 4"/>
          <p:cNvSpPr>
            <a:spLocks noGrp="1"/>
          </p:cNvSpPr>
          <p:nvPr>
            <p:ph type="pic" sz="quarter" idx="14"/>
          </p:nvPr>
        </p:nvSpPr>
        <p:spPr>
          <a:xfrm>
            <a:off x="6096000" y="3886200"/>
            <a:ext cx="3048000" cy="2105798"/>
          </a:xfrm>
          <a:solidFill>
            <a:schemeClr val="bg1"/>
          </a:solidFill>
        </p:spPr>
        <p:txBody>
          <a:bodyPr anchor="ctr"/>
          <a:lstStyle>
            <a:lvl1pPr algn="ctr">
              <a:defRPr sz="1400"/>
            </a:lvl1pPr>
          </a:lstStyle>
          <a:p>
            <a:endParaRPr lang="en-US" dirty="0"/>
          </a:p>
        </p:txBody>
      </p:sp>
      <p:sp>
        <p:nvSpPr>
          <p:cNvPr id="20" name="Picture Placeholder 4"/>
          <p:cNvSpPr>
            <a:spLocks noGrp="1"/>
          </p:cNvSpPr>
          <p:nvPr>
            <p:ph type="pic" sz="quarter" idx="15"/>
          </p:nvPr>
        </p:nvSpPr>
        <p:spPr>
          <a:xfrm>
            <a:off x="0" y="3886200"/>
            <a:ext cx="3048000" cy="2105798"/>
          </a:xfrm>
          <a:solidFill>
            <a:schemeClr val="bg1"/>
          </a:solidFill>
        </p:spPr>
        <p:txBody>
          <a:bodyPr anchor="ctr"/>
          <a:lstStyle>
            <a:lvl1pPr algn="ctr">
              <a:defRPr sz="1400"/>
            </a:lvl1pPr>
          </a:lstStyle>
          <a:p>
            <a:endParaRPr lang="en-US" dirty="0"/>
          </a:p>
        </p:txBody>
      </p:sp>
    </p:spTree>
    <p:extLst>
      <p:ext uri="{BB962C8B-B14F-4D97-AF65-F5344CB8AC3E}">
        <p14:creationId xmlns:p14="http://schemas.microsoft.com/office/powerpoint/2010/main" val="160129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Col &amp; 4 Image-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286000" y="3886200"/>
            <a:ext cx="2286000"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&amp; 4 Image-Auto Fit</a:t>
            </a:r>
          </a:p>
        </p:txBody>
      </p:sp>
      <p:sp>
        <p:nvSpPr>
          <p:cNvPr id="3" name="Content Placeholder 2"/>
          <p:cNvSpPr>
            <a:spLocks noGrp="1"/>
          </p:cNvSpPr>
          <p:nvPr>
            <p:ph idx="1"/>
          </p:nvPr>
        </p:nvSpPr>
        <p:spPr>
          <a:xfrm>
            <a:off x="457200" y="1295400"/>
            <a:ext cx="7315200" cy="23622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9" name="Picture Placeholder 4"/>
          <p:cNvSpPr>
            <a:spLocks noGrp="1"/>
          </p:cNvSpPr>
          <p:nvPr>
            <p:ph type="pic" sz="quarter" idx="14"/>
          </p:nvPr>
        </p:nvSpPr>
        <p:spPr>
          <a:xfrm>
            <a:off x="6858000" y="3886200"/>
            <a:ext cx="2286000" cy="2105798"/>
          </a:xfrm>
          <a:solidFill>
            <a:schemeClr val="bg1"/>
          </a:solidFill>
        </p:spPr>
        <p:txBody>
          <a:bodyPr anchor="ctr"/>
          <a:lstStyle>
            <a:lvl1pPr algn="ctr">
              <a:defRPr sz="1400"/>
            </a:lvl1pPr>
          </a:lstStyle>
          <a:p>
            <a:endParaRPr lang="en-US" dirty="0"/>
          </a:p>
        </p:txBody>
      </p:sp>
      <p:sp>
        <p:nvSpPr>
          <p:cNvPr id="20" name="Picture Placeholder 4"/>
          <p:cNvSpPr>
            <a:spLocks noGrp="1"/>
          </p:cNvSpPr>
          <p:nvPr>
            <p:ph type="pic" sz="quarter" idx="15"/>
          </p:nvPr>
        </p:nvSpPr>
        <p:spPr>
          <a:xfrm>
            <a:off x="0" y="3886200"/>
            <a:ext cx="2286000" cy="2105798"/>
          </a:xfrm>
          <a:solidFill>
            <a:schemeClr val="bg1"/>
          </a:solidFill>
        </p:spPr>
        <p:txBody>
          <a:bodyPr anchor="ctr"/>
          <a:lstStyle>
            <a:lvl1pPr algn="ctr">
              <a:defRPr sz="1400"/>
            </a:lvl1pPr>
          </a:lstStyle>
          <a:p>
            <a:endParaRPr lang="en-US" dirty="0"/>
          </a:p>
        </p:txBody>
      </p:sp>
      <p:sp>
        <p:nvSpPr>
          <p:cNvPr id="13" name="Picture Placeholder 4"/>
          <p:cNvSpPr>
            <a:spLocks noGrp="1"/>
          </p:cNvSpPr>
          <p:nvPr>
            <p:ph type="pic" sz="quarter" idx="16"/>
          </p:nvPr>
        </p:nvSpPr>
        <p:spPr>
          <a:xfrm>
            <a:off x="4572000" y="3886200"/>
            <a:ext cx="2286000" cy="2105798"/>
          </a:xfrm>
          <a:solidFill>
            <a:schemeClr val="bg1"/>
          </a:solidFill>
        </p:spPr>
        <p:txBody>
          <a:bodyPr anchor="ctr"/>
          <a:lstStyle>
            <a:lvl1pPr algn="ctr">
              <a:defRPr sz="1400"/>
            </a:lvl1pPr>
          </a:lstStyle>
          <a:p>
            <a:endParaRPr lang="en-US" dirty="0"/>
          </a:p>
        </p:txBody>
      </p:sp>
    </p:spTree>
    <p:extLst>
      <p:ext uri="{BB962C8B-B14F-4D97-AF65-F5344CB8AC3E}">
        <p14:creationId xmlns:p14="http://schemas.microsoft.com/office/powerpoint/2010/main" val="2525446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Col, 2 Image, Callout-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0"/>
          </p:nvPr>
        </p:nvSpPr>
        <p:spPr>
          <a:xfrm>
            <a:off x="0" y="3886200"/>
            <a:ext cx="3064498" cy="2105798"/>
          </a:xfrm>
          <a:solidFill>
            <a:schemeClr val="bg1"/>
          </a:solidFill>
        </p:spPr>
        <p:txBody>
          <a:bodyPr anchor="ctr"/>
          <a:lstStyle>
            <a:lvl1pPr algn="ctr">
              <a:defRPr sz="1400"/>
            </a:lvl1pPr>
          </a:lstStyle>
          <a:p>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2 Image, Callout-Auto Fit</a:t>
            </a:r>
          </a:p>
        </p:txBody>
      </p:sp>
      <p:sp>
        <p:nvSpPr>
          <p:cNvPr id="3" name="Content Placeholder 2"/>
          <p:cNvSpPr>
            <a:spLocks noGrp="1"/>
          </p:cNvSpPr>
          <p:nvPr>
            <p:ph idx="1"/>
          </p:nvPr>
        </p:nvSpPr>
        <p:spPr>
          <a:xfrm>
            <a:off x="457200" y="1295400"/>
            <a:ext cx="7315200" cy="23622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9" name="Picture Placeholder 4"/>
          <p:cNvSpPr>
            <a:spLocks noGrp="1"/>
          </p:cNvSpPr>
          <p:nvPr>
            <p:ph type="pic" sz="quarter" idx="14"/>
          </p:nvPr>
        </p:nvSpPr>
        <p:spPr>
          <a:xfrm>
            <a:off x="3064498" y="3886200"/>
            <a:ext cx="3048000" cy="2105798"/>
          </a:xfrm>
          <a:solidFill>
            <a:schemeClr val="bg1"/>
          </a:solidFill>
        </p:spPr>
        <p:txBody>
          <a:bodyPr anchor="ctr"/>
          <a:lstStyle>
            <a:lvl1pPr algn="ctr">
              <a:defRPr sz="1400"/>
            </a:lvl1pPr>
          </a:lstStyle>
          <a:p>
            <a:endParaRPr lang="en-US" dirty="0"/>
          </a:p>
        </p:txBody>
      </p:sp>
    </p:spTree>
    <p:extLst>
      <p:ext uri="{BB962C8B-B14F-4D97-AF65-F5344CB8AC3E}">
        <p14:creationId xmlns:p14="http://schemas.microsoft.com/office/powerpoint/2010/main" val="770827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Image, 1 Col-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a:t>2 Image, 1 Col-Auto Fit</a:t>
            </a:r>
          </a:p>
        </p:txBody>
      </p:sp>
      <p:sp>
        <p:nvSpPr>
          <p:cNvPr id="3" name="Content Placeholder 2"/>
          <p:cNvSpPr>
            <a:spLocks noGrp="1"/>
          </p:cNvSpPr>
          <p:nvPr>
            <p:ph idx="1"/>
          </p:nvPr>
        </p:nvSpPr>
        <p:spPr>
          <a:xfrm>
            <a:off x="3657600" y="1295400"/>
            <a:ext cx="5029200" cy="484632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3048000"/>
          </a:xfrm>
          <a:solidFill>
            <a:schemeClr val="bg1"/>
          </a:solidFill>
        </p:spPr>
        <p:txBody>
          <a:bodyPr anchor="ctr"/>
          <a:lstStyle>
            <a:lvl1pPr algn="ctr">
              <a:defRPr sz="1400"/>
            </a:lvl1pPr>
          </a:lstStyle>
          <a:p>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3048000"/>
            <a:ext cx="3429000" cy="2971800"/>
          </a:xfrm>
          <a:solidFill>
            <a:schemeClr val="bg1"/>
          </a:solidFill>
        </p:spPr>
        <p:txBody>
          <a:bodyPr anchor="ctr"/>
          <a:lstStyle>
            <a:lvl1pPr algn="ctr">
              <a:defRPr sz="1400"/>
            </a:lvl1pPr>
          </a:lstStyle>
          <a:p>
            <a:endParaRPr lang="en-US" dirty="0"/>
          </a:p>
        </p:txBody>
      </p:sp>
    </p:spTree>
    <p:extLst>
      <p:ext uri="{BB962C8B-B14F-4D97-AF65-F5344CB8AC3E}">
        <p14:creationId xmlns:p14="http://schemas.microsoft.com/office/powerpoint/2010/main" val="1023755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 1 Image, Callout-Opt 2">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2" name="Rectangle 11"/>
          <p:cNvSpPr/>
          <p:nvPr userDrawn="1"/>
        </p:nvSpPr>
        <p:spPr>
          <a:xfrm>
            <a:off x="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4"/>
          <p:cNvSpPr>
            <a:spLocks noGrp="1"/>
          </p:cNvSpPr>
          <p:nvPr>
            <p:ph type="pic" sz="quarter" idx="12"/>
          </p:nvPr>
        </p:nvSpPr>
        <p:spPr>
          <a:xfrm>
            <a:off x="3809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dirty="0"/>
              <a:t>Click icon to add picture</a:t>
            </a:r>
          </a:p>
        </p:txBody>
      </p:sp>
      <p:sp>
        <p:nvSpPr>
          <p:cNvPr id="6" name="Text Placeholder 5"/>
          <p:cNvSpPr>
            <a:spLocks noGrp="1"/>
          </p:cNvSpPr>
          <p:nvPr>
            <p:ph type="body" sz="quarter" idx="13"/>
          </p:nvPr>
        </p:nvSpPr>
        <p:spPr>
          <a:xfrm>
            <a:off x="20573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5562600" y="3886200"/>
            <a:ext cx="3581399" cy="2105798"/>
          </a:xfrm>
          <a:solidFill>
            <a:schemeClr val="bg1"/>
          </a:solidFill>
        </p:spPr>
        <p:txBody>
          <a:bodyPr anchor="ctr"/>
          <a:lstStyle>
            <a:lvl1pPr algn="ctr">
              <a:defRPr sz="1400"/>
            </a:lvl1pPr>
          </a:lstStyle>
          <a:p>
            <a:r>
              <a:rPr lang="en-US" dirty="0"/>
              <a:t>Click icon to add picture</a:t>
            </a:r>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1 Image, Callout-Opt 2</a:t>
            </a:r>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3062780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 Image, 1 Col, Callout-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a:t>1 Image, 1 Col, Callout-</a:t>
            </a:r>
            <a:br>
              <a:rPr lang="en-US" dirty="0"/>
            </a:br>
            <a:r>
              <a:rPr lang="en-US" dirty="0"/>
              <a:t>Auto Fit</a:t>
            </a:r>
          </a:p>
        </p:txBody>
      </p:sp>
      <p:sp>
        <p:nvSpPr>
          <p:cNvPr id="3" name="Content Placeholder 2"/>
          <p:cNvSpPr>
            <a:spLocks noGrp="1"/>
          </p:cNvSpPr>
          <p:nvPr>
            <p:ph idx="1"/>
          </p:nvPr>
        </p:nvSpPr>
        <p:spPr>
          <a:xfrm>
            <a:off x="3657600" y="1295400"/>
            <a:ext cx="5029200" cy="484632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4648200"/>
          </a:xfrm>
          <a:solidFill>
            <a:schemeClr val="bg1"/>
          </a:solidFill>
        </p:spPr>
        <p:txBody>
          <a:bodyPr anchor="ctr"/>
          <a:lstStyle>
            <a:lvl1pPr algn="ctr">
              <a:defRPr sz="1400"/>
            </a:lvl1pPr>
          </a:lstStyle>
          <a:p>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3" name="Text Placeholder 5"/>
          <p:cNvSpPr>
            <a:spLocks noGrp="1"/>
          </p:cNvSpPr>
          <p:nvPr>
            <p:ph type="body" sz="quarter" idx="12"/>
          </p:nvPr>
        </p:nvSpPr>
        <p:spPr>
          <a:xfrm>
            <a:off x="0" y="4648200"/>
            <a:ext cx="3429000" cy="1304544"/>
          </a:xfrm>
          <a:solidFill>
            <a:schemeClr val="bg2">
              <a:lumMod val="40000"/>
              <a:lumOff val="60000"/>
            </a:schemeClr>
          </a:solidFill>
        </p:spPr>
        <p:txBody>
          <a:bodyPr lIns="274320" tIns="45720" rIns="45720" anchor="ctr"/>
          <a:lstStyle>
            <a:lvl1pPr>
              <a:lnSpc>
                <a:spcPts val="2000"/>
              </a:lnSpc>
              <a:defRPr sz="1400" b="0">
                <a:solidFill>
                  <a:schemeClr val="bg2">
                    <a:lumMod val="75000"/>
                  </a:schemeClr>
                </a:solidFill>
              </a:defRPr>
            </a:lvl1pPr>
          </a:lstStyle>
          <a:p>
            <a:pPr lvl="0"/>
            <a:endParaRPr lang="en-US" dirty="0"/>
          </a:p>
        </p:txBody>
      </p:sp>
    </p:spTree>
    <p:extLst>
      <p:ext uri="{BB962C8B-B14F-4D97-AF65-F5344CB8AC3E}">
        <p14:creationId xmlns:p14="http://schemas.microsoft.com/office/powerpoint/2010/main" val="4160624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Row Comparison-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3 Row Comparison-Auto Fit</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27" name="Content Placeholder 7"/>
          <p:cNvSpPr>
            <a:spLocks noGrp="1"/>
          </p:cNvSpPr>
          <p:nvPr>
            <p:ph sz="quarter" idx="31"/>
          </p:nvPr>
        </p:nvSpPr>
        <p:spPr>
          <a:xfrm>
            <a:off x="2590800" y="2983966"/>
            <a:ext cx="3877056" cy="1447800"/>
          </a:xfrm>
          <a:solidFill>
            <a:schemeClr val="accent1">
              <a:lumMod val="20000"/>
              <a:lumOff val="80000"/>
            </a:schemeClr>
          </a:solidFill>
        </p:spPr>
        <p:txBody>
          <a:bodyPr lIns="182880" tIns="91440" rIns="91440" bIns="91440" anchor="ctr">
            <a:normAutofit/>
          </a:bodyPr>
          <a:lstStyle>
            <a:lvl1pPr>
              <a:lnSpc>
                <a:spcPct val="100000"/>
              </a:lnSpc>
              <a:defRPr sz="1400" b="0">
                <a:solidFill>
                  <a:schemeClr val="tx1"/>
                </a:solidFill>
              </a:defRPr>
            </a:lvl1pPr>
          </a:lstStyle>
          <a:p>
            <a:endParaRPr lang="en-US" dirty="0"/>
          </a:p>
        </p:txBody>
      </p:sp>
      <p:sp>
        <p:nvSpPr>
          <p:cNvPr id="28" name="Content Placeholder 10"/>
          <p:cNvSpPr>
            <a:spLocks noGrp="1"/>
          </p:cNvSpPr>
          <p:nvPr>
            <p:ph sz="quarter" idx="32"/>
          </p:nvPr>
        </p:nvSpPr>
        <p:spPr>
          <a:xfrm>
            <a:off x="576072" y="2983966"/>
            <a:ext cx="2014728" cy="1447800"/>
          </a:xfrm>
          <a:solidFill>
            <a:schemeClr val="accent1"/>
          </a:solidFill>
        </p:spPr>
        <p:txBody>
          <a:bodyPr lIns="182880" tIns="91440" rIns="91440" bIns="91440" anchor="ctr">
            <a:normAutofit/>
          </a:bodyPr>
          <a:lstStyle>
            <a:lvl1pPr>
              <a:lnSpc>
                <a:spcPct val="100000"/>
              </a:lnSpc>
              <a:spcBef>
                <a:spcPts val="0"/>
              </a:spcBef>
              <a:spcAft>
                <a:spcPts val="0"/>
              </a:spcAft>
              <a:defRPr sz="1400" b="0">
                <a:solidFill>
                  <a:schemeClr val="bg1"/>
                </a:solidFill>
              </a:defRPr>
            </a:lvl1pPr>
          </a:lstStyle>
          <a:p>
            <a:endParaRPr lang="en-US" dirty="0"/>
          </a:p>
        </p:txBody>
      </p:sp>
      <p:sp>
        <p:nvSpPr>
          <p:cNvPr id="29" name="Picture Placeholder 3"/>
          <p:cNvSpPr>
            <a:spLocks noGrp="1"/>
          </p:cNvSpPr>
          <p:nvPr>
            <p:ph type="pic" sz="quarter" idx="33"/>
          </p:nvPr>
        </p:nvSpPr>
        <p:spPr>
          <a:xfrm>
            <a:off x="6464808" y="2983966"/>
            <a:ext cx="2103120" cy="1447800"/>
          </a:xfrm>
          <a:solidFill>
            <a:schemeClr val="bg1"/>
          </a:solidFill>
        </p:spPr>
        <p:txBody>
          <a:bodyPr lIns="137160" tIns="91440" rIns="457200" bIns="91440" anchor="ctr"/>
          <a:lstStyle>
            <a:lvl1pPr>
              <a:lnSpc>
                <a:spcPts val="1900"/>
              </a:lnSpc>
              <a:defRPr sz="1400" b="0"/>
            </a:lvl1pPr>
          </a:lstStyle>
          <a:p>
            <a:endParaRPr lang="en-US" dirty="0"/>
          </a:p>
        </p:txBody>
      </p:sp>
      <p:sp>
        <p:nvSpPr>
          <p:cNvPr id="30" name="Content Placeholder 7"/>
          <p:cNvSpPr>
            <a:spLocks noGrp="1"/>
          </p:cNvSpPr>
          <p:nvPr>
            <p:ph sz="quarter" idx="34"/>
          </p:nvPr>
        </p:nvSpPr>
        <p:spPr>
          <a:xfrm>
            <a:off x="2590800" y="4584166"/>
            <a:ext cx="3877056" cy="1447800"/>
          </a:xfrm>
          <a:solidFill>
            <a:schemeClr val="accent1">
              <a:lumMod val="20000"/>
              <a:lumOff val="80000"/>
            </a:schemeClr>
          </a:solidFill>
        </p:spPr>
        <p:txBody>
          <a:bodyPr lIns="182880" tIns="91440" rIns="91440" bIns="91440" anchor="ctr">
            <a:normAutofit/>
          </a:bodyPr>
          <a:lstStyle>
            <a:lvl1pPr>
              <a:lnSpc>
                <a:spcPct val="100000"/>
              </a:lnSpc>
              <a:defRPr sz="1400" b="0">
                <a:solidFill>
                  <a:schemeClr val="tx1"/>
                </a:solidFill>
              </a:defRPr>
            </a:lvl1pPr>
          </a:lstStyle>
          <a:p>
            <a:endParaRPr lang="en-US" dirty="0"/>
          </a:p>
        </p:txBody>
      </p:sp>
      <p:sp>
        <p:nvSpPr>
          <p:cNvPr id="31" name="Content Placeholder 10"/>
          <p:cNvSpPr>
            <a:spLocks noGrp="1"/>
          </p:cNvSpPr>
          <p:nvPr>
            <p:ph sz="quarter" idx="35"/>
          </p:nvPr>
        </p:nvSpPr>
        <p:spPr>
          <a:xfrm>
            <a:off x="576072" y="4584166"/>
            <a:ext cx="2014728" cy="1447800"/>
          </a:xfrm>
          <a:solidFill>
            <a:schemeClr val="accent1"/>
          </a:solidFill>
        </p:spPr>
        <p:txBody>
          <a:bodyPr lIns="182880" tIns="91440" rIns="91440" bIns="91440" anchor="ctr">
            <a:normAutofit/>
          </a:bodyPr>
          <a:lstStyle>
            <a:lvl1pPr>
              <a:lnSpc>
                <a:spcPct val="100000"/>
              </a:lnSpc>
              <a:spcBef>
                <a:spcPts val="0"/>
              </a:spcBef>
              <a:spcAft>
                <a:spcPts val="0"/>
              </a:spcAft>
              <a:defRPr sz="1400" b="0">
                <a:solidFill>
                  <a:schemeClr val="bg1"/>
                </a:solidFill>
              </a:defRPr>
            </a:lvl1pPr>
          </a:lstStyle>
          <a:p>
            <a:endParaRPr lang="en-US" dirty="0"/>
          </a:p>
        </p:txBody>
      </p:sp>
      <p:sp>
        <p:nvSpPr>
          <p:cNvPr id="32" name="Picture Placeholder 3"/>
          <p:cNvSpPr>
            <a:spLocks noGrp="1"/>
          </p:cNvSpPr>
          <p:nvPr>
            <p:ph type="pic" sz="quarter" idx="36"/>
          </p:nvPr>
        </p:nvSpPr>
        <p:spPr>
          <a:xfrm>
            <a:off x="6464808" y="4584166"/>
            <a:ext cx="2103120" cy="1447800"/>
          </a:xfrm>
          <a:solidFill>
            <a:schemeClr val="bg1"/>
          </a:solidFill>
        </p:spPr>
        <p:txBody>
          <a:bodyPr lIns="137160" tIns="91440" rIns="457200" bIns="91440" anchor="ctr"/>
          <a:lstStyle>
            <a:lvl1pPr>
              <a:lnSpc>
                <a:spcPts val="1900"/>
              </a:lnSpc>
              <a:defRPr sz="1400" b="0"/>
            </a:lvl1pPr>
          </a:lstStyle>
          <a:p>
            <a:endParaRPr lang="en-US" dirty="0"/>
          </a:p>
        </p:txBody>
      </p:sp>
      <p:sp>
        <p:nvSpPr>
          <p:cNvPr id="33" name="Content Placeholder 7"/>
          <p:cNvSpPr>
            <a:spLocks noGrp="1"/>
          </p:cNvSpPr>
          <p:nvPr>
            <p:ph sz="quarter" idx="37"/>
          </p:nvPr>
        </p:nvSpPr>
        <p:spPr>
          <a:xfrm>
            <a:off x="2590800" y="1383766"/>
            <a:ext cx="3877056" cy="1447800"/>
          </a:xfrm>
          <a:solidFill>
            <a:schemeClr val="accent1">
              <a:lumMod val="20000"/>
              <a:lumOff val="80000"/>
            </a:schemeClr>
          </a:solidFill>
        </p:spPr>
        <p:txBody>
          <a:bodyPr lIns="182880" tIns="91440" rIns="91440" bIns="91440" anchor="ctr">
            <a:normAutofit/>
          </a:bodyPr>
          <a:lstStyle>
            <a:lvl1pPr>
              <a:lnSpc>
                <a:spcPct val="100000"/>
              </a:lnSpc>
              <a:defRPr sz="1400" b="0">
                <a:solidFill>
                  <a:schemeClr val="tx1"/>
                </a:solidFill>
              </a:defRPr>
            </a:lvl1pPr>
          </a:lstStyle>
          <a:p>
            <a:endParaRPr lang="en-US" dirty="0"/>
          </a:p>
        </p:txBody>
      </p:sp>
      <p:sp>
        <p:nvSpPr>
          <p:cNvPr id="34" name="Content Placeholder 10"/>
          <p:cNvSpPr>
            <a:spLocks noGrp="1"/>
          </p:cNvSpPr>
          <p:nvPr>
            <p:ph sz="quarter" idx="38"/>
          </p:nvPr>
        </p:nvSpPr>
        <p:spPr>
          <a:xfrm>
            <a:off x="576072" y="1383766"/>
            <a:ext cx="2014728" cy="1447800"/>
          </a:xfrm>
          <a:solidFill>
            <a:schemeClr val="accent1"/>
          </a:solidFill>
        </p:spPr>
        <p:txBody>
          <a:bodyPr lIns="182880" tIns="91440" rIns="91440" bIns="91440" anchor="ctr">
            <a:normAutofit/>
          </a:bodyPr>
          <a:lstStyle>
            <a:lvl1pPr>
              <a:lnSpc>
                <a:spcPct val="100000"/>
              </a:lnSpc>
              <a:spcBef>
                <a:spcPts val="0"/>
              </a:spcBef>
              <a:spcAft>
                <a:spcPts val="0"/>
              </a:spcAft>
              <a:defRPr sz="1400" b="0">
                <a:solidFill>
                  <a:schemeClr val="bg1"/>
                </a:solidFill>
              </a:defRPr>
            </a:lvl1pPr>
          </a:lstStyle>
          <a:p>
            <a:endParaRPr lang="en-US" dirty="0"/>
          </a:p>
        </p:txBody>
      </p:sp>
      <p:sp>
        <p:nvSpPr>
          <p:cNvPr id="35" name="Picture Placeholder 3"/>
          <p:cNvSpPr>
            <a:spLocks noGrp="1"/>
          </p:cNvSpPr>
          <p:nvPr>
            <p:ph type="pic" sz="quarter" idx="39"/>
          </p:nvPr>
        </p:nvSpPr>
        <p:spPr>
          <a:xfrm>
            <a:off x="6464808" y="1383766"/>
            <a:ext cx="2103120" cy="1447800"/>
          </a:xfrm>
          <a:solidFill>
            <a:schemeClr val="bg1"/>
          </a:solidFill>
        </p:spPr>
        <p:txBody>
          <a:bodyPr lIns="137160" tIns="91440" rIns="457200" bIns="91440" anchor="ctr"/>
          <a:lstStyle>
            <a:lvl1pPr>
              <a:lnSpc>
                <a:spcPts val="1900"/>
              </a:lnSpc>
              <a:spcBef>
                <a:spcPts val="0"/>
              </a:spcBef>
              <a:spcAft>
                <a:spcPts val="0"/>
              </a:spcAft>
              <a:defRPr sz="1400" b="0"/>
            </a:lvl1pPr>
          </a:lstStyle>
          <a:p>
            <a:endParaRPr lang="en-US" dirty="0"/>
          </a:p>
        </p:txBody>
      </p:sp>
    </p:spTree>
    <p:extLst>
      <p:ext uri="{BB962C8B-B14F-4D97-AF65-F5344CB8AC3E}">
        <p14:creationId xmlns:p14="http://schemas.microsoft.com/office/powerpoint/2010/main" val="23451576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p:nvPr>
        </p:nvSpPr>
        <p:spPr>
          <a:xfrm>
            <a:off x="457200" y="1295400"/>
            <a:ext cx="8229600" cy="457200"/>
          </a:xfrm>
        </p:spPr>
        <p:txBody>
          <a:bodyP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p:cNvPicPr>
          <p:nvPr userDrawn="1"/>
        </p:nvPicPr>
        <p:blipFill>
          <a:blip r:embed="rId2">
            <a:extLst>
              <a:ext uri="{28A0092B-C50C-407E-A947-70E740481C1C}">
                <a14:useLocalDpi xmlns:a14="http://schemas.microsoft.com/office/drawing/2010/main"/>
              </a:ext>
            </a:extLst>
          </a:blip>
          <a:stretch>
            <a:fillRect/>
          </a:stretch>
        </p:blipFill>
        <p:spPr>
          <a:xfrm>
            <a:off x="-6347" y="6643934"/>
            <a:ext cx="9150351" cy="228600"/>
          </a:xfrm>
          <a:prstGeom prst="rect">
            <a:avLst/>
          </a:prstGeom>
        </p:spPr>
      </p:pic>
      <p:sp>
        <p:nvSpPr>
          <p:cNvPr id="8" name="Picture Placeholder 3"/>
          <p:cNvSpPr>
            <a:spLocks noGrp="1"/>
          </p:cNvSpPr>
          <p:nvPr>
            <p:ph type="pic" sz="quarter" idx="89"/>
          </p:nvPr>
        </p:nvSpPr>
        <p:spPr>
          <a:xfrm>
            <a:off x="2514600" y="3277438"/>
            <a:ext cx="457200" cy="640080"/>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9" name="Text Placeholder 15"/>
          <p:cNvSpPr>
            <a:spLocks noGrp="1"/>
          </p:cNvSpPr>
          <p:nvPr>
            <p:ph type="body" sz="quarter" idx="90" hasCustomPrompt="1"/>
          </p:nvPr>
        </p:nvSpPr>
        <p:spPr>
          <a:xfrm>
            <a:off x="2960400" y="3276600"/>
            <a:ext cx="1371600" cy="640080"/>
          </a:xfrm>
          <a:prstGeom prst="rect">
            <a:avLst/>
          </a:prstGeom>
          <a:solidFill>
            <a:schemeClr val="accent1"/>
          </a:solidFill>
        </p:spPr>
        <p:txBody>
          <a:bodyPr rIns="45720" anchor="ctr">
            <a:noAutofit/>
          </a:bodyPr>
          <a:lstStyle>
            <a:lvl1pPr marL="0" indent="0">
              <a:lnSpc>
                <a:spcPct val="100000"/>
              </a:lnSpc>
              <a:spcBef>
                <a:spcPts val="0"/>
              </a:spcBef>
              <a:spcAft>
                <a:spcPts val="0"/>
              </a:spcAft>
              <a:buFontTx/>
              <a:buNone/>
              <a:defRPr sz="1000" b="1" spc="10" baseline="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10" name="Picture Placeholder 3"/>
          <p:cNvSpPr>
            <a:spLocks noGrp="1"/>
          </p:cNvSpPr>
          <p:nvPr>
            <p:ph type="pic" sz="quarter" idx="111"/>
          </p:nvPr>
        </p:nvSpPr>
        <p:spPr>
          <a:xfrm>
            <a:off x="4732628" y="3277438"/>
            <a:ext cx="457200" cy="640080"/>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11" name="Text Placeholder 15"/>
          <p:cNvSpPr>
            <a:spLocks noGrp="1"/>
          </p:cNvSpPr>
          <p:nvPr>
            <p:ph type="body" sz="quarter" idx="112" hasCustomPrompt="1"/>
          </p:nvPr>
        </p:nvSpPr>
        <p:spPr>
          <a:xfrm>
            <a:off x="5178428" y="3276600"/>
            <a:ext cx="1371600" cy="640080"/>
          </a:xfrm>
          <a:prstGeom prst="rect">
            <a:avLst/>
          </a:prstGeom>
          <a:solidFill>
            <a:schemeClr val="accent1"/>
          </a:solidFill>
        </p:spPr>
        <p:txBody>
          <a:bodyPr rIns="45720" anchor="ctr">
            <a:noAutofit/>
          </a:bodyPr>
          <a:lstStyle>
            <a:lvl1pPr marL="0" indent="0">
              <a:lnSpc>
                <a:spcPct val="100000"/>
              </a:lnSpc>
              <a:spcBef>
                <a:spcPts val="0"/>
              </a:spcBef>
              <a:spcAft>
                <a:spcPts val="0"/>
              </a:spcAft>
              <a:buFontTx/>
              <a:buNone/>
              <a:defRPr sz="10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12" name="Picture Placeholder 3"/>
          <p:cNvSpPr>
            <a:spLocks noGrp="1"/>
          </p:cNvSpPr>
          <p:nvPr>
            <p:ph type="pic" sz="quarter" idx="113"/>
          </p:nvPr>
        </p:nvSpPr>
        <p:spPr>
          <a:xfrm>
            <a:off x="6945600" y="3277438"/>
            <a:ext cx="457200" cy="640080"/>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13" name="Text Placeholder 15"/>
          <p:cNvSpPr>
            <a:spLocks noGrp="1"/>
          </p:cNvSpPr>
          <p:nvPr>
            <p:ph type="body" sz="quarter" idx="114" hasCustomPrompt="1"/>
          </p:nvPr>
        </p:nvSpPr>
        <p:spPr>
          <a:xfrm>
            <a:off x="7391400" y="3276600"/>
            <a:ext cx="1371600" cy="640080"/>
          </a:xfrm>
          <a:prstGeom prst="rect">
            <a:avLst/>
          </a:prstGeom>
          <a:solidFill>
            <a:schemeClr val="accent1"/>
          </a:solidFill>
        </p:spPr>
        <p:txBody>
          <a:bodyPr rIns="45720" anchor="ctr">
            <a:noAutofit/>
          </a:bodyPr>
          <a:lstStyle>
            <a:lvl1pPr marL="0" indent="0">
              <a:lnSpc>
                <a:spcPct val="100000"/>
              </a:lnSpc>
              <a:spcBef>
                <a:spcPts val="0"/>
              </a:spcBef>
              <a:spcAft>
                <a:spcPts val="0"/>
              </a:spcAft>
              <a:buFontTx/>
              <a:buNone/>
              <a:defRPr sz="10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14" name="Picture Placeholder 3"/>
          <p:cNvSpPr>
            <a:spLocks noGrp="1"/>
          </p:cNvSpPr>
          <p:nvPr>
            <p:ph type="pic" sz="quarter" idx="115"/>
          </p:nvPr>
        </p:nvSpPr>
        <p:spPr>
          <a:xfrm>
            <a:off x="304800" y="3277438"/>
            <a:ext cx="457200" cy="640080"/>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15" name="Text Placeholder 15"/>
          <p:cNvSpPr>
            <a:spLocks noGrp="1"/>
          </p:cNvSpPr>
          <p:nvPr>
            <p:ph type="body" sz="quarter" idx="116" hasCustomPrompt="1"/>
          </p:nvPr>
        </p:nvSpPr>
        <p:spPr>
          <a:xfrm>
            <a:off x="750600" y="3276600"/>
            <a:ext cx="1371600" cy="640080"/>
          </a:xfrm>
          <a:prstGeom prst="rect">
            <a:avLst/>
          </a:prstGeom>
          <a:solidFill>
            <a:schemeClr val="accent1"/>
          </a:solidFill>
        </p:spPr>
        <p:txBody>
          <a:bodyPr rIns="45720" anchor="ctr">
            <a:noAutofit/>
          </a:bodyPr>
          <a:lstStyle>
            <a:lvl1pPr marL="0" indent="0">
              <a:lnSpc>
                <a:spcPct val="100000"/>
              </a:lnSpc>
              <a:spcBef>
                <a:spcPts val="0"/>
              </a:spcBef>
              <a:spcAft>
                <a:spcPts val="0"/>
              </a:spcAft>
              <a:buFontTx/>
              <a:buNone/>
              <a:defRPr sz="10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16" name="Picture Placeholder 3"/>
          <p:cNvSpPr>
            <a:spLocks noGrp="1"/>
          </p:cNvSpPr>
          <p:nvPr>
            <p:ph type="pic" sz="quarter" idx="117"/>
          </p:nvPr>
        </p:nvSpPr>
        <p:spPr>
          <a:xfrm>
            <a:off x="3592800" y="2058238"/>
            <a:ext cx="457200" cy="640080"/>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17" name="Text Placeholder 15"/>
          <p:cNvSpPr>
            <a:spLocks noGrp="1"/>
          </p:cNvSpPr>
          <p:nvPr>
            <p:ph type="body" sz="quarter" idx="118" hasCustomPrompt="1"/>
          </p:nvPr>
        </p:nvSpPr>
        <p:spPr>
          <a:xfrm>
            <a:off x="4038600" y="2057400"/>
            <a:ext cx="1371600" cy="640080"/>
          </a:xfrm>
          <a:prstGeom prst="rect">
            <a:avLst/>
          </a:prstGeom>
          <a:solidFill>
            <a:schemeClr val="accent1"/>
          </a:solidFill>
        </p:spPr>
        <p:txBody>
          <a:bodyPr rIns="45720" anchor="ctr">
            <a:noAutofit/>
          </a:bodyPr>
          <a:lstStyle>
            <a:lvl1pPr marL="0" indent="0">
              <a:lnSpc>
                <a:spcPct val="100000"/>
              </a:lnSpc>
              <a:spcBef>
                <a:spcPts val="0"/>
              </a:spcBef>
              <a:spcAft>
                <a:spcPts val="0"/>
              </a:spcAft>
              <a:buFontTx/>
              <a:buNone/>
              <a:defRPr sz="1000" b="1" spc="10" baseline="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18" name="Picture Placeholder 3"/>
          <p:cNvSpPr>
            <a:spLocks noGrp="1"/>
          </p:cNvSpPr>
          <p:nvPr>
            <p:ph type="pic" sz="quarter" idx="119"/>
          </p:nvPr>
        </p:nvSpPr>
        <p:spPr>
          <a:xfrm>
            <a:off x="3592800" y="4496638"/>
            <a:ext cx="457200" cy="640080"/>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19" name="Text Placeholder 15"/>
          <p:cNvSpPr>
            <a:spLocks noGrp="1"/>
          </p:cNvSpPr>
          <p:nvPr>
            <p:ph type="body" sz="quarter" idx="120" hasCustomPrompt="1"/>
          </p:nvPr>
        </p:nvSpPr>
        <p:spPr>
          <a:xfrm>
            <a:off x="4038600" y="4495800"/>
            <a:ext cx="1371600" cy="640080"/>
          </a:xfrm>
          <a:prstGeom prst="rect">
            <a:avLst/>
          </a:prstGeom>
          <a:solidFill>
            <a:schemeClr val="accent1"/>
          </a:solidFill>
        </p:spPr>
        <p:txBody>
          <a:bodyPr rIns="45720" anchor="ctr">
            <a:noAutofit/>
          </a:bodyPr>
          <a:lstStyle>
            <a:lvl1pPr marL="0" indent="0">
              <a:lnSpc>
                <a:spcPct val="100000"/>
              </a:lnSpc>
              <a:spcBef>
                <a:spcPts val="0"/>
              </a:spcBef>
              <a:spcAft>
                <a:spcPts val="0"/>
              </a:spcAft>
              <a:buFontTx/>
              <a:buNone/>
              <a:defRPr sz="10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20" name="Picture Placeholder 3"/>
          <p:cNvSpPr>
            <a:spLocks noGrp="1"/>
          </p:cNvSpPr>
          <p:nvPr>
            <p:ph type="pic" sz="quarter" idx="123"/>
          </p:nvPr>
        </p:nvSpPr>
        <p:spPr>
          <a:xfrm>
            <a:off x="1383000" y="4496638"/>
            <a:ext cx="457200" cy="640080"/>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21" name="Text Placeholder 15"/>
          <p:cNvSpPr>
            <a:spLocks noGrp="1"/>
          </p:cNvSpPr>
          <p:nvPr>
            <p:ph type="body" sz="quarter" idx="124" hasCustomPrompt="1"/>
          </p:nvPr>
        </p:nvSpPr>
        <p:spPr>
          <a:xfrm>
            <a:off x="1828800" y="4495800"/>
            <a:ext cx="1371600" cy="640080"/>
          </a:xfrm>
          <a:prstGeom prst="rect">
            <a:avLst/>
          </a:prstGeom>
          <a:solidFill>
            <a:schemeClr val="accent1"/>
          </a:solidFill>
        </p:spPr>
        <p:txBody>
          <a:bodyPr rIns="45720" anchor="ctr">
            <a:noAutofit/>
          </a:bodyPr>
          <a:lstStyle>
            <a:lvl1pPr marL="0" indent="0">
              <a:lnSpc>
                <a:spcPct val="100000"/>
              </a:lnSpc>
              <a:spcBef>
                <a:spcPts val="0"/>
              </a:spcBef>
              <a:spcAft>
                <a:spcPts val="0"/>
              </a:spcAft>
              <a:buFontTx/>
              <a:buNone/>
              <a:defRPr sz="1000" b="1" spc="10" baseline="0">
                <a:solidFill>
                  <a:schemeClr val="bg1"/>
                </a:solidFill>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2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Chart &amp; Callout Space</a:t>
            </a:r>
          </a:p>
        </p:txBody>
      </p:sp>
      <p:sp>
        <p:nvSpPr>
          <p:cNvPr id="23" name="Picture Placeholder 3"/>
          <p:cNvSpPr>
            <a:spLocks noGrp="1"/>
          </p:cNvSpPr>
          <p:nvPr>
            <p:ph type="pic" sz="quarter" idx="125"/>
          </p:nvPr>
        </p:nvSpPr>
        <p:spPr>
          <a:xfrm>
            <a:off x="5802600" y="4495800"/>
            <a:ext cx="457200" cy="640080"/>
          </a:xfrm>
          <a:prstGeom prst="rect">
            <a:avLst/>
          </a:prstGeom>
          <a:solidFill>
            <a:schemeClr val="bg2"/>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24" name="Text Placeholder 15"/>
          <p:cNvSpPr>
            <a:spLocks noGrp="1"/>
          </p:cNvSpPr>
          <p:nvPr>
            <p:ph type="body" sz="quarter" idx="126" hasCustomPrompt="1"/>
          </p:nvPr>
        </p:nvSpPr>
        <p:spPr>
          <a:xfrm>
            <a:off x="6248400" y="4494962"/>
            <a:ext cx="1371600" cy="640080"/>
          </a:xfrm>
          <a:prstGeom prst="rect">
            <a:avLst/>
          </a:prstGeom>
          <a:solidFill>
            <a:schemeClr val="accent1"/>
          </a:solidFill>
        </p:spPr>
        <p:txBody>
          <a:bodyPr rIns="45720" anchor="ctr">
            <a:noAutofit/>
          </a:bodyPr>
          <a:lstStyle>
            <a:lvl1pPr marL="0" indent="0">
              <a:lnSpc>
                <a:spcPct val="100000"/>
              </a:lnSpc>
              <a:spcBef>
                <a:spcPts val="0"/>
              </a:spcBef>
              <a:spcAft>
                <a:spcPts val="0"/>
              </a:spcAft>
              <a:buFontTx/>
              <a:buNone/>
              <a:defRPr sz="10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25" name="Right Arrow 24">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6" name="TextBox 2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Tree>
    <p:extLst>
      <p:ext uri="{BB962C8B-B14F-4D97-AF65-F5344CB8AC3E}">
        <p14:creationId xmlns:p14="http://schemas.microsoft.com/office/powerpoint/2010/main" val="1684058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ue Char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a:ext>
            </a:extLst>
          </a:blip>
          <a:stretch>
            <a:fillRect/>
          </a:stretch>
        </p:blipFill>
        <p:spPr>
          <a:xfrm>
            <a:off x="-6347" y="6643934"/>
            <a:ext cx="9150351" cy="228600"/>
          </a:xfrm>
          <a:prstGeom prst="rect">
            <a:avLst/>
          </a:prstGeom>
        </p:spPr>
      </p:pic>
      <p:sp>
        <p:nvSpPr>
          <p:cNvPr id="7" name="Picture Placeholder 3"/>
          <p:cNvSpPr>
            <a:spLocks noGrp="1"/>
          </p:cNvSpPr>
          <p:nvPr>
            <p:ph type="pic" sz="quarter" idx="28"/>
          </p:nvPr>
        </p:nvSpPr>
        <p:spPr>
          <a:xfrm>
            <a:off x="3474638" y="441937"/>
            <a:ext cx="640080" cy="640080"/>
          </a:xfrm>
          <a:prstGeom prst="rect">
            <a:avLst/>
          </a:prstGeom>
          <a:solidFill>
            <a:srgbClr val="C2B3A1"/>
          </a:solidFill>
        </p:spPr>
        <p:txBody>
          <a:bodyPr anchor="ctr"/>
          <a:lstStyle>
            <a:lvl1pPr marL="0" indent="0" algn="ctr">
              <a:buFontTx/>
              <a:buNone/>
              <a:defRPr sz="800" b="1">
                <a:solidFill>
                  <a:schemeClr val="tx1"/>
                </a:solidFill>
              </a:defRPr>
            </a:lvl1pPr>
          </a:lstStyle>
          <a:p>
            <a:endParaRPr lang="en-US" dirty="0"/>
          </a:p>
        </p:txBody>
      </p:sp>
      <p:sp>
        <p:nvSpPr>
          <p:cNvPr id="8" name="Text Placeholder 15"/>
          <p:cNvSpPr>
            <a:spLocks noGrp="1"/>
          </p:cNvSpPr>
          <p:nvPr>
            <p:ph type="body" sz="quarter" idx="29" hasCustomPrompt="1"/>
          </p:nvPr>
        </p:nvSpPr>
        <p:spPr>
          <a:xfrm>
            <a:off x="4109923" y="442913"/>
            <a:ext cx="1554480" cy="641965"/>
          </a:xfrm>
          <a:prstGeom prst="rect">
            <a:avLst/>
          </a:prstGeom>
          <a:solidFill>
            <a:srgbClr val="5E82AB"/>
          </a:solidFill>
        </p:spPr>
        <p:txBody>
          <a:bodyPr anchor="ctr">
            <a:noAutofit/>
          </a:bodyPr>
          <a:lstStyle>
            <a:lvl1pPr marL="0" indent="0">
              <a:lnSpc>
                <a:spcPct val="100000"/>
              </a:lnSpc>
              <a:spcBef>
                <a:spcPts val="0"/>
              </a:spcBef>
              <a:buFontTx/>
              <a:buNone/>
              <a:defRPr sz="800" b="1" kern="1200" spc="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9" name="Text Placeholder 5"/>
          <p:cNvSpPr>
            <a:spLocks noGrp="1"/>
          </p:cNvSpPr>
          <p:nvPr>
            <p:ph type="body" sz="quarter" idx="30"/>
          </p:nvPr>
        </p:nvSpPr>
        <p:spPr>
          <a:xfrm>
            <a:off x="3474131" y="1082040"/>
            <a:ext cx="2190750" cy="914400"/>
          </a:xfrm>
          <a:prstGeom prst="rect">
            <a:avLst/>
          </a:prstGeom>
          <a:solidFill>
            <a:srgbClr val="F3F0EC"/>
          </a:solidFill>
        </p:spPr>
        <p:txBody>
          <a:bodyPr tIns="91440">
            <a:noAutofit/>
          </a:bodyPr>
          <a:lstStyle>
            <a:lvl1pPr marL="0" indent="0">
              <a:lnSpc>
                <a:spcPct val="100000"/>
              </a:lnSpc>
              <a:spcBef>
                <a:spcPts val="0"/>
              </a:spcBef>
              <a:buFontTx/>
              <a:buNone/>
              <a:defRPr sz="800" kern="1200" spc="0" baseline="0">
                <a:solidFill>
                  <a:srgbClr val="94877A"/>
                </a:solidFill>
              </a:defRPr>
            </a:lvl1pPr>
            <a:lvl2pPr marL="58738" indent="-82296">
              <a:lnSpc>
                <a:spcPct val="100000"/>
              </a:lnSpc>
              <a:spcBef>
                <a:spcPts val="0"/>
              </a:spcBef>
              <a:buClr>
                <a:srgbClr val="5E82AB"/>
              </a:buClr>
              <a:defRPr sz="800" kern="1200" spc="0" baseline="0">
                <a:solidFill>
                  <a:srgbClr val="94877A"/>
                </a:solidFill>
              </a:defRPr>
            </a:lvl2pPr>
            <a:lvl3pPr marL="174625" indent="-82296">
              <a:lnSpc>
                <a:spcPct val="100000"/>
              </a:lnSpc>
              <a:spcBef>
                <a:spcPts val="0"/>
              </a:spcBef>
              <a:buClr>
                <a:srgbClr val="5E82AB"/>
              </a:buClr>
              <a:defRPr sz="800" kern="1200" spc="0" baseline="0">
                <a:solidFill>
                  <a:srgbClr val="94877A"/>
                </a:solidFill>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3"/>
          <p:cNvSpPr>
            <a:spLocks noGrp="1"/>
          </p:cNvSpPr>
          <p:nvPr>
            <p:ph type="pic" sz="quarter" idx="43"/>
          </p:nvPr>
        </p:nvSpPr>
        <p:spPr>
          <a:xfrm>
            <a:off x="651607" y="4523879"/>
            <a:ext cx="640080" cy="640080"/>
          </a:xfrm>
          <a:prstGeom prst="rect">
            <a:avLst/>
          </a:prstGeom>
          <a:solidFill>
            <a:srgbClr val="C2B3A1"/>
          </a:solidFill>
        </p:spPr>
        <p:txBody>
          <a:bodyPr anchor="ctr"/>
          <a:lstStyle>
            <a:lvl1pPr marL="0" indent="0" algn="ctr">
              <a:buFontTx/>
              <a:buNone/>
              <a:defRPr sz="800" b="1">
                <a:solidFill>
                  <a:schemeClr val="tx1"/>
                </a:solidFill>
              </a:defRPr>
            </a:lvl1pPr>
          </a:lstStyle>
          <a:p>
            <a:endParaRPr lang="en-US" dirty="0"/>
          </a:p>
        </p:txBody>
      </p:sp>
      <p:sp>
        <p:nvSpPr>
          <p:cNvPr id="11" name="Text Placeholder 15"/>
          <p:cNvSpPr>
            <a:spLocks noGrp="1"/>
          </p:cNvSpPr>
          <p:nvPr>
            <p:ph type="body" sz="quarter" idx="44" hasCustomPrompt="1"/>
          </p:nvPr>
        </p:nvSpPr>
        <p:spPr>
          <a:xfrm>
            <a:off x="1286892" y="4524375"/>
            <a:ext cx="1554480" cy="642445"/>
          </a:xfrm>
          <a:prstGeom prst="rect">
            <a:avLst/>
          </a:prstGeom>
          <a:solidFill>
            <a:srgbClr val="5E82AB"/>
          </a:solidFill>
        </p:spPr>
        <p:txBody>
          <a:bodyPr vert="horz" lIns="91440" tIns="45720" rIns="91440" bIns="45720" rtlCol="0" anchor="ctr">
            <a:noAutofit/>
          </a:bodyPr>
          <a:lstStyle>
            <a:lvl1pPr>
              <a:defRPr lang="en-US" sz="800" b="1" spc="0" baseline="0" dirty="0">
                <a:solidFill>
                  <a:schemeClr val="bg1"/>
                </a:solidFill>
              </a:defRPr>
            </a:lvl1pPr>
          </a:lstStyle>
          <a:p>
            <a:pPr marL="0" lvl="0" indent="0">
              <a:lnSpc>
                <a:spcPct val="100000"/>
              </a:lnSpc>
              <a:spcBef>
                <a:spcPts val="0"/>
              </a:spcBef>
              <a:buFontTx/>
              <a:buNone/>
            </a:pPr>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12" name="Text Placeholder 5"/>
          <p:cNvSpPr>
            <a:spLocks noGrp="1"/>
          </p:cNvSpPr>
          <p:nvPr>
            <p:ph type="body" sz="quarter" idx="45"/>
          </p:nvPr>
        </p:nvSpPr>
        <p:spPr>
          <a:xfrm>
            <a:off x="651100" y="5163982"/>
            <a:ext cx="2190750" cy="914400"/>
          </a:xfrm>
          <a:prstGeom prst="rect">
            <a:avLst/>
          </a:prstGeom>
          <a:solidFill>
            <a:srgbClr val="F3F0EC"/>
          </a:solidFill>
        </p:spPr>
        <p:txBody>
          <a:bodyPr tIns="91440">
            <a:noAutofit/>
          </a:bodyPr>
          <a:lstStyle>
            <a:lvl1pPr marL="0" indent="0">
              <a:lnSpc>
                <a:spcPct val="100000"/>
              </a:lnSpc>
              <a:spcBef>
                <a:spcPts val="0"/>
              </a:spcBef>
              <a:buFontTx/>
              <a:buNone/>
              <a:defRPr sz="800" kern="1200" spc="0" baseline="0">
                <a:solidFill>
                  <a:srgbClr val="94877A"/>
                </a:solidFill>
              </a:defRPr>
            </a:lvl1pPr>
            <a:lvl2pPr marL="58738" indent="-82296" algn="l" defTabSz="914400" rtl="0" eaLnBrk="1" latinLnBrk="0" hangingPunct="1">
              <a:lnSpc>
                <a:spcPct val="100000"/>
              </a:lnSpc>
              <a:spcBef>
                <a:spcPts val="0"/>
              </a:spcBef>
              <a:buClr>
                <a:srgbClr val="5E82AB"/>
              </a:buClr>
              <a:buFont typeface="Arial" panose="020B0604020202020204" pitchFamily="34" charset="0"/>
              <a:buChar char="•"/>
              <a:defRPr lang="en-US" sz="800" kern="1200" spc="0" baseline="0" dirty="0">
                <a:solidFill>
                  <a:srgbClr val="94877A"/>
                </a:solidFill>
                <a:latin typeface="Arial" panose="020B0604020202020204" pitchFamily="34" charset="0"/>
                <a:ea typeface="+mn-ea"/>
                <a:cs typeface="Arial" panose="020B0604020202020204" pitchFamily="34" charset="0"/>
              </a:defRPr>
            </a:lvl2pPr>
            <a:lvl3pPr marL="174625" indent="-82296" algn="l" defTabSz="914400" rtl="0" eaLnBrk="1" latinLnBrk="0" hangingPunct="1">
              <a:lnSpc>
                <a:spcPct val="100000"/>
              </a:lnSpc>
              <a:spcBef>
                <a:spcPts val="0"/>
              </a:spcBef>
              <a:buClr>
                <a:srgbClr val="5E82AB"/>
              </a:buClr>
              <a:buFont typeface="Arial" panose="020B0604020202020204" pitchFamily="34" charset="0"/>
              <a:buChar char="•"/>
              <a:defRPr lang="en-US" sz="800" kern="1200" spc="0" baseline="0" dirty="0">
                <a:solidFill>
                  <a:srgbClr val="94877A"/>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13" name="Picture Placeholder 3"/>
          <p:cNvSpPr>
            <a:spLocks noGrp="1"/>
          </p:cNvSpPr>
          <p:nvPr>
            <p:ph type="pic" sz="quarter" idx="52"/>
          </p:nvPr>
        </p:nvSpPr>
        <p:spPr>
          <a:xfrm>
            <a:off x="651609" y="2459423"/>
            <a:ext cx="640080" cy="640080"/>
          </a:xfrm>
          <a:prstGeom prst="rect">
            <a:avLst/>
          </a:prstGeom>
          <a:solidFill>
            <a:srgbClr val="C2B3A1"/>
          </a:solidFill>
        </p:spPr>
        <p:txBody>
          <a:bodyPr anchor="ctr"/>
          <a:lstStyle>
            <a:lvl1pPr marL="0" indent="0" algn="ctr">
              <a:buFontTx/>
              <a:buNone/>
              <a:defRPr sz="800" b="1">
                <a:solidFill>
                  <a:schemeClr val="tx1"/>
                </a:solidFill>
              </a:defRPr>
            </a:lvl1pPr>
          </a:lstStyle>
          <a:p>
            <a:endParaRPr lang="en-US" dirty="0"/>
          </a:p>
        </p:txBody>
      </p:sp>
      <p:sp>
        <p:nvSpPr>
          <p:cNvPr id="14" name="Text Placeholder 15"/>
          <p:cNvSpPr>
            <a:spLocks noGrp="1"/>
          </p:cNvSpPr>
          <p:nvPr>
            <p:ph type="body" sz="quarter" idx="53" hasCustomPrompt="1"/>
          </p:nvPr>
        </p:nvSpPr>
        <p:spPr>
          <a:xfrm>
            <a:off x="1286894" y="2458585"/>
            <a:ext cx="1554480" cy="643780"/>
          </a:xfrm>
          <a:prstGeom prst="rect">
            <a:avLst/>
          </a:prstGeom>
          <a:solidFill>
            <a:srgbClr val="5E82AB"/>
          </a:solidFill>
        </p:spPr>
        <p:txBody>
          <a:bodyPr vert="horz" lIns="91440" tIns="45720" rIns="91440" bIns="45720" rtlCol="0" anchor="ctr">
            <a:noAutofit/>
          </a:bodyPr>
          <a:lstStyle>
            <a:lvl1pPr>
              <a:defRPr lang="en-US" sz="800" b="1" spc="0" baseline="0" dirty="0">
                <a:solidFill>
                  <a:schemeClr val="bg1"/>
                </a:solidFill>
              </a:defRPr>
            </a:lvl1pPr>
          </a:lstStyle>
          <a:p>
            <a:pPr marL="0" lvl="0" indent="0">
              <a:lnSpc>
                <a:spcPct val="100000"/>
              </a:lnSpc>
              <a:spcBef>
                <a:spcPts val="0"/>
              </a:spcBef>
              <a:buFontTx/>
              <a:buNone/>
            </a:pPr>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15" name="Text Placeholder 5"/>
          <p:cNvSpPr>
            <a:spLocks noGrp="1"/>
          </p:cNvSpPr>
          <p:nvPr>
            <p:ph type="body" sz="quarter" idx="54"/>
          </p:nvPr>
        </p:nvSpPr>
        <p:spPr>
          <a:xfrm>
            <a:off x="651102" y="3099526"/>
            <a:ext cx="2190750" cy="914400"/>
          </a:xfrm>
          <a:prstGeom prst="rect">
            <a:avLst/>
          </a:prstGeom>
          <a:solidFill>
            <a:srgbClr val="F3F0EC"/>
          </a:solidFill>
        </p:spPr>
        <p:txBody>
          <a:bodyPr tIns="91440">
            <a:noAutofit/>
          </a:bodyPr>
          <a:lstStyle>
            <a:lvl1pPr marL="0" indent="0">
              <a:lnSpc>
                <a:spcPct val="100000"/>
              </a:lnSpc>
              <a:spcBef>
                <a:spcPts val="0"/>
              </a:spcBef>
              <a:buFontTx/>
              <a:buNone/>
              <a:defRPr sz="800" kern="1200" spc="0" baseline="0">
                <a:solidFill>
                  <a:srgbClr val="94877A"/>
                </a:solidFill>
              </a:defRPr>
            </a:lvl1pPr>
            <a:lvl2pPr marL="58738" indent="-82296" algn="l" defTabSz="914400" rtl="0" eaLnBrk="1" latinLnBrk="0" hangingPunct="1">
              <a:lnSpc>
                <a:spcPct val="100000"/>
              </a:lnSpc>
              <a:spcBef>
                <a:spcPts val="0"/>
              </a:spcBef>
              <a:buClr>
                <a:srgbClr val="5E82AB"/>
              </a:buClr>
              <a:buFont typeface="Arial" panose="020B0604020202020204" pitchFamily="34" charset="0"/>
              <a:buChar char="•"/>
              <a:defRPr lang="en-US" sz="800" kern="1200" spc="0" baseline="0" dirty="0">
                <a:solidFill>
                  <a:srgbClr val="94877A"/>
                </a:solidFill>
                <a:latin typeface="Arial" panose="020B0604020202020204" pitchFamily="34" charset="0"/>
                <a:ea typeface="+mn-ea"/>
                <a:cs typeface="Arial" panose="020B0604020202020204" pitchFamily="34" charset="0"/>
              </a:defRPr>
            </a:lvl2pPr>
            <a:lvl3pPr marL="174625" indent="-82296" algn="l" defTabSz="914400" rtl="0" eaLnBrk="1" latinLnBrk="0" hangingPunct="1">
              <a:lnSpc>
                <a:spcPct val="100000"/>
              </a:lnSpc>
              <a:spcBef>
                <a:spcPts val="0"/>
              </a:spcBef>
              <a:buClr>
                <a:srgbClr val="5E82AB"/>
              </a:buClr>
              <a:buFont typeface="Arial" panose="020B0604020202020204" pitchFamily="34" charset="0"/>
              <a:buChar char="•"/>
              <a:defRPr lang="en-US" sz="800" kern="1200" spc="0" baseline="0" dirty="0">
                <a:solidFill>
                  <a:srgbClr val="94877A"/>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16" name="Picture Placeholder 3"/>
          <p:cNvSpPr>
            <a:spLocks noGrp="1"/>
          </p:cNvSpPr>
          <p:nvPr>
            <p:ph type="pic" sz="quarter" idx="55"/>
          </p:nvPr>
        </p:nvSpPr>
        <p:spPr>
          <a:xfrm>
            <a:off x="3473960" y="2459423"/>
            <a:ext cx="640080" cy="640080"/>
          </a:xfrm>
          <a:prstGeom prst="rect">
            <a:avLst/>
          </a:prstGeom>
          <a:solidFill>
            <a:srgbClr val="C2B3A1"/>
          </a:solidFill>
        </p:spPr>
        <p:txBody>
          <a:bodyPr anchor="ctr"/>
          <a:lstStyle>
            <a:lvl1pPr marL="0" indent="0" algn="ctr">
              <a:buFontTx/>
              <a:buNone/>
              <a:defRPr sz="800" b="1">
                <a:solidFill>
                  <a:schemeClr val="tx1"/>
                </a:solidFill>
              </a:defRPr>
            </a:lvl1pPr>
          </a:lstStyle>
          <a:p>
            <a:endParaRPr lang="en-US" dirty="0"/>
          </a:p>
        </p:txBody>
      </p:sp>
      <p:sp>
        <p:nvSpPr>
          <p:cNvPr id="17" name="Text Placeholder 15"/>
          <p:cNvSpPr>
            <a:spLocks noGrp="1"/>
          </p:cNvSpPr>
          <p:nvPr>
            <p:ph type="body" sz="quarter" idx="56" hasCustomPrompt="1"/>
          </p:nvPr>
        </p:nvSpPr>
        <p:spPr>
          <a:xfrm>
            <a:off x="4109245" y="2458585"/>
            <a:ext cx="1554480" cy="643780"/>
          </a:xfrm>
          <a:prstGeom prst="rect">
            <a:avLst/>
          </a:prstGeom>
          <a:solidFill>
            <a:srgbClr val="5E82AB"/>
          </a:solidFill>
        </p:spPr>
        <p:txBody>
          <a:bodyPr vert="horz" lIns="91440" tIns="45720" rIns="91440" bIns="45720" rtlCol="0" anchor="ctr">
            <a:noAutofit/>
          </a:bodyPr>
          <a:lstStyle>
            <a:lvl1pPr>
              <a:defRPr lang="en-US" sz="800" b="1" spc="0" baseline="0" dirty="0">
                <a:solidFill>
                  <a:schemeClr val="bg1"/>
                </a:solidFill>
              </a:defRPr>
            </a:lvl1pPr>
          </a:lstStyle>
          <a:p>
            <a:pPr marL="0" lvl="0" indent="0">
              <a:lnSpc>
                <a:spcPct val="100000"/>
              </a:lnSpc>
              <a:spcBef>
                <a:spcPts val="0"/>
              </a:spcBef>
              <a:buFontTx/>
              <a:buNone/>
            </a:pPr>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18" name="Text Placeholder 5"/>
          <p:cNvSpPr>
            <a:spLocks noGrp="1"/>
          </p:cNvSpPr>
          <p:nvPr>
            <p:ph type="body" sz="quarter" idx="57"/>
          </p:nvPr>
        </p:nvSpPr>
        <p:spPr>
          <a:xfrm>
            <a:off x="3473453" y="3099526"/>
            <a:ext cx="2190750" cy="914400"/>
          </a:xfrm>
          <a:prstGeom prst="rect">
            <a:avLst/>
          </a:prstGeom>
          <a:solidFill>
            <a:srgbClr val="F3F0EC"/>
          </a:solidFill>
        </p:spPr>
        <p:txBody>
          <a:bodyPr tIns="91440">
            <a:noAutofit/>
          </a:bodyPr>
          <a:lstStyle>
            <a:lvl1pPr marL="0" indent="0">
              <a:lnSpc>
                <a:spcPct val="100000"/>
              </a:lnSpc>
              <a:spcBef>
                <a:spcPts val="0"/>
              </a:spcBef>
              <a:buFontTx/>
              <a:buNone/>
              <a:defRPr sz="800" kern="1200" spc="0" baseline="0">
                <a:solidFill>
                  <a:srgbClr val="94877A"/>
                </a:solidFill>
              </a:defRPr>
            </a:lvl1pPr>
            <a:lvl2pPr marL="58738" indent="-82296" algn="l" defTabSz="914400" rtl="0" eaLnBrk="1" latinLnBrk="0" hangingPunct="1">
              <a:lnSpc>
                <a:spcPct val="100000"/>
              </a:lnSpc>
              <a:spcBef>
                <a:spcPts val="0"/>
              </a:spcBef>
              <a:buClr>
                <a:srgbClr val="5E82AB"/>
              </a:buClr>
              <a:buFont typeface="Arial" panose="020B0604020202020204" pitchFamily="34" charset="0"/>
              <a:buChar char="•"/>
              <a:defRPr lang="en-US" sz="800" kern="1200" spc="0" baseline="0" dirty="0">
                <a:solidFill>
                  <a:srgbClr val="94877A"/>
                </a:solidFill>
                <a:latin typeface="Arial" panose="020B0604020202020204" pitchFamily="34" charset="0"/>
                <a:ea typeface="+mn-ea"/>
                <a:cs typeface="Arial" panose="020B0604020202020204" pitchFamily="34" charset="0"/>
              </a:defRPr>
            </a:lvl2pPr>
            <a:lvl3pPr marL="174625" indent="-82296" algn="l" defTabSz="914400" rtl="0" eaLnBrk="1" latinLnBrk="0" hangingPunct="1">
              <a:lnSpc>
                <a:spcPct val="100000"/>
              </a:lnSpc>
              <a:spcBef>
                <a:spcPts val="0"/>
              </a:spcBef>
              <a:buClr>
                <a:srgbClr val="5E82AB"/>
              </a:buClr>
              <a:buFont typeface="Arial" panose="020B0604020202020204" pitchFamily="34" charset="0"/>
              <a:buChar char="•"/>
              <a:defRPr lang="en-US" sz="800" kern="1200" spc="0" baseline="0" dirty="0">
                <a:solidFill>
                  <a:srgbClr val="94877A"/>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19" name="Picture Placeholder 3"/>
          <p:cNvSpPr>
            <a:spLocks noGrp="1"/>
          </p:cNvSpPr>
          <p:nvPr>
            <p:ph type="pic" sz="quarter" idx="49"/>
          </p:nvPr>
        </p:nvSpPr>
        <p:spPr>
          <a:xfrm>
            <a:off x="6282474" y="2459423"/>
            <a:ext cx="640080" cy="640080"/>
          </a:xfrm>
          <a:prstGeom prst="rect">
            <a:avLst/>
          </a:prstGeom>
          <a:solidFill>
            <a:srgbClr val="C2B3A1"/>
          </a:solidFill>
        </p:spPr>
        <p:txBody>
          <a:bodyPr anchor="ctr"/>
          <a:lstStyle>
            <a:lvl1pPr marL="0" indent="0" algn="ctr">
              <a:buFontTx/>
              <a:buNone/>
              <a:defRPr sz="800" b="1">
                <a:solidFill>
                  <a:schemeClr val="tx1"/>
                </a:solidFill>
              </a:defRPr>
            </a:lvl1pPr>
          </a:lstStyle>
          <a:p>
            <a:endParaRPr lang="en-US" dirty="0"/>
          </a:p>
        </p:txBody>
      </p:sp>
      <p:sp>
        <p:nvSpPr>
          <p:cNvPr id="20" name="Text Placeholder 15"/>
          <p:cNvSpPr>
            <a:spLocks noGrp="1"/>
          </p:cNvSpPr>
          <p:nvPr>
            <p:ph type="body" sz="quarter" idx="50" hasCustomPrompt="1"/>
          </p:nvPr>
        </p:nvSpPr>
        <p:spPr>
          <a:xfrm>
            <a:off x="6917759" y="2458585"/>
            <a:ext cx="1554480" cy="643780"/>
          </a:xfrm>
          <a:prstGeom prst="rect">
            <a:avLst/>
          </a:prstGeom>
          <a:solidFill>
            <a:srgbClr val="5E82AB"/>
          </a:solidFill>
        </p:spPr>
        <p:txBody>
          <a:bodyPr vert="horz" lIns="91440" tIns="45720" rIns="91440" bIns="45720" rtlCol="0" anchor="ctr">
            <a:noAutofit/>
          </a:bodyPr>
          <a:lstStyle>
            <a:lvl1pPr>
              <a:defRPr lang="en-US" sz="800" b="1" spc="0" baseline="0" dirty="0">
                <a:solidFill>
                  <a:schemeClr val="bg1"/>
                </a:solidFill>
              </a:defRPr>
            </a:lvl1pPr>
          </a:lstStyle>
          <a:p>
            <a:pPr marL="0" lvl="0" indent="0">
              <a:lnSpc>
                <a:spcPct val="100000"/>
              </a:lnSpc>
              <a:spcBef>
                <a:spcPts val="0"/>
              </a:spcBef>
              <a:buFontTx/>
              <a:buNone/>
            </a:pPr>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21" name="Text Placeholder 5"/>
          <p:cNvSpPr>
            <a:spLocks noGrp="1"/>
          </p:cNvSpPr>
          <p:nvPr>
            <p:ph type="body" sz="quarter" idx="51"/>
          </p:nvPr>
        </p:nvSpPr>
        <p:spPr>
          <a:xfrm>
            <a:off x="6281967" y="3099526"/>
            <a:ext cx="2190750" cy="914400"/>
          </a:xfrm>
          <a:prstGeom prst="rect">
            <a:avLst/>
          </a:prstGeom>
          <a:solidFill>
            <a:srgbClr val="F3F0EC"/>
          </a:solidFill>
        </p:spPr>
        <p:txBody>
          <a:bodyPr tIns="91440">
            <a:noAutofit/>
          </a:bodyPr>
          <a:lstStyle>
            <a:lvl1pPr marL="0" indent="0">
              <a:lnSpc>
                <a:spcPct val="100000"/>
              </a:lnSpc>
              <a:spcBef>
                <a:spcPts val="0"/>
              </a:spcBef>
              <a:buFontTx/>
              <a:buNone/>
              <a:defRPr sz="800" kern="1200" spc="0" baseline="0">
                <a:solidFill>
                  <a:srgbClr val="94877A"/>
                </a:solidFill>
              </a:defRPr>
            </a:lvl1pPr>
            <a:lvl2pPr marL="58738" indent="-82296" algn="l" defTabSz="914400" rtl="0" eaLnBrk="1" latinLnBrk="0" hangingPunct="1">
              <a:lnSpc>
                <a:spcPct val="100000"/>
              </a:lnSpc>
              <a:spcBef>
                <a:spcPts val="0"/>
              </a:spcBef>
              <a:buClr>
                <a:srgbClr val="5E82AB"/>
              </a:buClr>
              <a:buFont typeface="Arial" panose="020B0604020202020204" pitchFamily="34" charset="0"/>
              <a:buChar char="•"/>
              <a:defRPr lang="en-US" sz="800" kern="1200" spc="0" baseline="0" dirty="0">
                <a:solidFill>
                  <a:srgbClr val="94877A"/>
                </a:solidFill>
                <a:latin typeface="Arial" panose="020B0604020202020204" pitchFamily="34" charset="0"/>
                <a:ea typeface="+mn-ea"/>
                <a:cs typeface="Arial" panose="020B0604020202020204" pitchFamily="34" charset="0"/>
              </a:defRPr>
            </a:lvl2pPr>
            <a:lvl3pPr marL="174625" indent="-82296" algn="l" defTabSz="914400" rtl="0" eaLnBrk="1" latinLnBrk="0" hangingPunct="1">
              <a:lnSpc>
                <a:spcPct val="100000"/>
              </a:lnSpc>
              <a:spcBef>
                <a:spcPts val="0"/>
              </a:spcBef>
              <a:buClr>
                <a:srgbClr val="5E82AB"/>
              </a:buClr>
              <a:buFont typeface="Arial" panose="020B0604020202020204" pitchFamily="34" charset="0"/>
              <a:buChar char="•"/>
              <a:defRPr lang="en-US" sz="800" kern="1200" spc="0" baseline="0" dirty="0">
                <a:solidFill>
                  <a:srgbClr val="94877A"/>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22" name="Picture Placeholder 3"/>
          <p:cNvSpPr>
            <a:spLocks noGrp="1"/>
          </p:cNvSpPr>
          <p:nvPr>
            <p:ph type="pic" sz="quarter" idx="58"/>
          </p:nvPr>
        </p:nvSpPr>
        <p:spPr>
          <a:xfrm>
            <a:off x="3476678" y="4523879"/>
            <a:ext cx="640080" cy="640080"/>
          </a:xfrm>
          <a:prstGeom prst="rect">
            <a:avLst/>
          </a:prstGeom>
          <a:solidFill>
            <a:srgbClr val="C2B3A1"/>
          </a:solidFill>
        </p:spPr>
        <p:txBody>
          <a:bodyPr anchor="ctr"/>
          <a:lstStyle>
            <a:lvl1pPr marL="0" indent="0" algn="ctr">
              <a:buFontTx/>
              <a:buNone/>
              <a:defRPr sz="800" b="1">
                <a:solidFill>
                  <a:schemeClr val="tx1"/>
                </a:solidFill>
              </a:defRPr>
            </a:lvl1pPr>
          </a:lstStyle>
          <a:p>
            <a:endParaRPr lang="en-US" dirty="0"/>
          </a:p>
        </p:txBody>
      </p:sp>
      <p:sp>
        <p:nvSpPr>
          <p:cNvPr id="23" name="Text Placeholder 15"/>
          <p:cNvSpPr>
            <a:spLocks noGrp="1"/>
          </p:cNvSpPr>
          <p:nvPr>
            <p:ph type="body" sz="quarter" idx="59" hasCustomPrompt="1"/>
          </p:nvPr>
        </p:nvSpPr>
        <p:spPr>
          <a:xfrm>
            <a:off x="4111963" y="4524375"/>
            <a:ext cx="1554480" cy="642445"/>
          </a:xfrm>
          <a:prstGeom prst="rect">
            <a:avLst/>
          </a:prstGeom>
          <a:solidFill>
            <a:srgbClr val="5E82AB"/>
          </a:solidFill>
        </p:spPr>
        <p:txBody>
          <a:bodyPr vert="horz" lIns="91440" tIns="45720" rIns="91440" bIns="45720" rtlCol="0" anchor="ctr">
            <a:noAutofit/>
          </a:bodyPr>
          <a:lstStyle>
            <a:lvl1pPr>
              <a:defRPr lang="en-US" sz="800" b="1" spc="0" baseline="0" dirty="0">
                <a:solidFill>
                  <a:schemeClr val="bg1"/>
                </a:solidFill>
              </a:defRPr>
            </a:lvl1pPr>
          </a:lstStyle>
          <a:p>
            <a:pPr marL="0" lvl="0" indent="0">
              <a:lnSpc>
                <a:spcPct val="100000"/>
              </a:lnSpc>
              <a:spcBef>
                <a:spcPts val="0"/>
              </a:spcBef>
              <a:buFontTx/>
              <a:buNone/>
            </a:pPr>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24" name="Text Placeholder 5"/>
          <p:cNvSpPr>
            <a:spLocks noGrp="1"/>
          </p:cNvSpPr>
          <p:nvPr>
            <p:ph type="body" sz="quarter" idx="60"/>
          </p:nvPr>
        </p:nvSpPr>
        <p:spPr>
          <a:xfrm>
            <a:off x="3476171" y="5163982"/>
            <a:ext cx="2190750" cy="914400"/>
          </a:xfrm>
          <a:prstGeom prst="rect">
            <a:avLst/>
          </a:prstGeom>
          <a:solidFill>
            <a:srgbClr val="F3F0EC"/>
          </a:solidFill>
        </p:spPr>
        <p:txBody>
          <a:bodyPr tIns="91440">
            <a:noAutofit/>
          </a:bodyPr>
          <a:lstStyle>
            <a:lvl1pPr marL="0" indent="0">
              <a:lnSpc>
                <a:spcPct val="100000"/>
              </a:lnSpc>
              <a:spcBef>
                <a:spcPts val="0"/>
              </a:spcBef>
              <a:buFontTx/>
              <a:buNone/>
              <a:defRPr sz="800" kern="1200" spc="0" baseline="0">
                <a:solidFill>
                  <a:srgbClr val="94877A"/>
                </a:solidFill>
              </a:defRPr>
            </a:lvl1pPr>
            <a:lvl2pPr marL="58738" indent="-82296" algn="l" defTabSz="914400" rtl="0" eaLnBrk="1" latinLnBrk="0" hangingPunct="1">
              <a:lnSpc>
                <a:spcPct val="100000"/>
              </a:lnSpc>
              <a:spcBef>
                <a:spcPts val="0"/>
              </a:spcBef>
              <a:buClr>
                <a:srgbClr val="5E82AB"/>
              </a:buClr>
              <a:buFont typeface="Arial" panose="020B0604020202020204" pitchFamily="34" charset="0"/>
              <a:buChar char="•"/>
              <a:defRPr lang="en-US" sz="800" kern="1200" spc="0" baseline="0" dirty="0">
                <a:solidFill>
                  <a:srgbClr val="94877A"/>
                </a:solidFill>
                <a:latin typeface="Arial" panose="020B0604020202020204" pitchFamily="34" charset="0"/>
                <a:ea typeface="+mn-ea"/>
                <a:cs typeface="Arial" panose="020B0604020202020204" pitchFamily="34" charset="0"/>
              </a:defRPr>
            </a:lvl2pPr>
            <a:lvl3pPr marL="174625" indent="-82296" algn="l" defTabSz="914400" rtl="0" eaLnBrk="1" latinLnBrk="0" hangingPunct="1">
              <a:lnSpc>
                <a:spcPct val="100000"/>
              </a:lnSpc>
              <a:spcBef>
                <a:spcPts val="0"/>
              </a:spcBef>
              <a:buClr>
                <a:srgbClr val="5E82AB"/>
              </a:buClr>
              <a:buFont typeface="Arial" panose="020B0604020202020204" pitchFamily="34" charset="0"/>
              <a:buChar char="•"/>
              <a:defRPr lang="en-US" sz="800" kern="1200" spc="0" baseline="0" dirty="0">
                <a:solidFill>
                  <a:srgbClr val="94877A"/>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25" name="Picture Placeholder 3"/>
          <p:cNvSpPr>
            <a:spLocks noGrp="1"/>
          </p:cNvSpPr>
          <p:nvPr>
            <p:ph type="pic" sz="quarter" idx="61"/>
          </p:nvPr>
        </p:nvSpPr>
        <p:spPr>
          <a:xfrm>
            <a:off x="6283149" y="4523879"/>
            <a:ext cx="640080" cy="640080"/>
          </a:xfrm>
          <a:prstGeom prst="rect">
            <a:avLst/>
          </a:prstGeom>
          <a:solidFill>
            <a:srgbClr val="C2B3A1"/>
          </a:solidFill>
        </p:spPr>
        <p:txBody>
          <a:bodyPr anchor="ctr"/>
          <a:lstStyle>
            <a:lvl1pPr marL="0" indent="0" algn="ctr">
              <a:buFontTx/>
              <a:buNone/>
              <a:defRPr sz="800" b="1">
                <a:solidFill>
                  <a:schemeClr val="tx1"/>
                </a:solidFill>
              </a:defRPr>
            </a:lvl1pPr>
          </a:lstStyle>
          <a:p>
            <a:endParaRPr lang="en-US" dirty="0"/>
          </a:p>
        </p:txBody>
      </p:sp>
      <p:sp>
        <p:nvSpPr>
          <p:cNvPr id="26" name="Text Placeholder 15"/>
          <p:cNvSpPr>
            <a:spLocks noGrp="1"/>
          </p:cNvSpPr>
          <p:nvPr>
            <p:ph type="body" sz="quarter" idx="62" hasCustomPrompt="1"/>
          </p:nvPr>
        </p:nvSpPr>
        <p:spPr>
          <a:xfrm>
            <a:off x="6918434" y="4524375"/>
            <a:ext cx="1554480" cy="642445"/>
          </a:xfrm>
          <a:prstGeom prst="rect">
            <a:avLst/>
          </a:prstGeom>
          <a:solidFill>
            <a:srgbClr val="5E82AB"/>
          </a:solidFill>
        </p:spPr>
        <p:txBody>
          <a:bodyPr vert="horz" lIns="91440" tIns="45720" rIns="91440" bIns="45720" rtlCol="0" anchor="ctr">
            <a:noAutofit/>
          </a:bodyPr>
          <a:lstStyle>
            <a:lvl1pPr>
              <a:defRPr lang="en-US" sz="800" b="1" spc="0" baseline="0" dirty="0">
                <a:solidFill>
                  <a:schemeClr val="bg1"/>
                </a:solidFill>
              </a:defRPr>
            </a:lvl1pPr>
          </a:lstStyle>
          <a:p>
            <a:pPr marL="0" lvl="0" indent="0">
              <a:lnSpc>
                <a:spcPct val="100000"/>
              </a:lnSpc>
              <a:spcBef>
                <a:spcPts val="0"/>
              </a:spcBef>
              <a:buFontTx/>
              <a:buNone/>
            </a:pPr>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27" name="Text Placeholder 5"/>
          <p:cNvSpPr>
            <a:spLocks noGrp="1"/>
          </p:cNvSpPr>
          <p:nvPr>
            <p:ph type="body" sz="quarter" idx="63"/>
          </p:nvPr>
        </p:nvSpPr>
        <p:spPr>
          <a:xfrm>
            <a:off x="6282642" y="5163982"/>
            <a:ext cx="2190750" cy="914400"/>
          </a:xfrm>
          <a:prstGeom prst="rect">
            <a:avLst/>
          </a:prstGeom>
          <a:solidFill>
            <a:srgbClr val="F3F0EC"/>
          </a:solidFill>
        </p:spPr>
        <p:txBody>
          <a:bodyPr tIns="91440">
            <a:noAutofit/>
          </a:bodyPr>
          <a:lstStyle>
            <a:lvl1pPr marL="0" indent="0">
              <a:lnSpc>
                <a:spcPct val="100000"/>
              </a:lnSpc>
              <a:spcBef>
                <a:spcPts val="0"/>
              </a:spcBef>
              <a:buFontTx/>
              <a:buNone/>
              <a:defRPr sz="800" kern="1200" spc="0" baseline="0">
                <a:solidFill>
                  <a:srgbClr val="94877A"/>
                </a:solidFill>
              </a:defRPr>
            </a:lvl1pPr>
            <a:lvl2pPr marL="58738" indent="-82296" algn="l" defTabSz="914400" rtl="0" eaLnBrk="1" latinLnBrk="0" hangingPunct="1">
              <a:lnSpc>
                <a:spcPct val="100000"/>
              </a:lnSpc>
              <a:spcBef>
                <a:spcPts val="0"/>
              </a:spcBef>
              <a:buClr>
                <a:srgbClr val="5E82AB"/>
              </a:buClr>
              <a:buFont typeface="Arial" panose="020B0604020202020204" pitchFamily="34" charset="0"/>
              <a:buChar char="•"/>
              <a:defRPr lang="en-US" sz="800" kern="1200" spc="0" baseline="0" dirty="0">
                <a:solidFill>
                  <a:srgbClr val="94877A"/>
                </a:solidFill>
                <a:latin typeface="Arial" panose="020B0604020202020204" pitchFamily="34" charset="0"/>
                <a:ea typeface="+mn-ea"/>
                <a:cs typeface="Arial" panose="020B0604020202020204" pitchFamily="34" charset="0"/>
              </a:defRPr>
            </a:lvl2pPr>
            <a:lvl3pPr marL="174625" indent="-82296" algn="l" defTabSz="914400" rtl="0" eaLnBrk="1" latinLnBrk="0" hangingPunct="1">
              <a:lnSpc>
                <a:spcPct val="100000"/>
              </a:lnSpc>
              <a:spcBef>
                <a:spcPts val="0"/>
              </a:spcBef>
              <a:buClr>
                <a:srgbClr val="5E82AB"/>
              </a:buClr>
              <a:buFont typeface="Arial" panose="020B0604020202020204" pitchFamily="34" charset="0"/>
              <a:buChar char="•"/>
              <a:defRPr lang="en-US" sz="800" kern="1200" spc="0" baseline="0" dirty="0">
                <a:solidFill>
                  <a:srgbClr val="94877A"/>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28" name="Text Placeholder 3"/>
          <p:cNvSpPr>
            <a:spLocks noGrp="1"/>
          </p:cNvSpPr>
          <p:nvPr>
            <p:ph type="body" sz="quarter" idx="65"/>
          </p:nvPr>
        </p:nvSpPr>
        <p:spPr>
          <a:xfrm>
            <a:off x="465158" y="303061"/>
            <a:ext cx="2819368" cy="808850"/>
          </a:xfrm>
        </p:spPr>
        <p:txBody>
          <a:bodyPr anchor="b">
            <a:noAutofit/>
          </a:bodyPr>
          <a:lstStyle>
            <a:lvl1pPr marL="0" indent="0">
              <a:lnSpc>
                <a:spcPct val="100000"/>
              </a:lnSpc>
              <a:spcBef>
                <a:spcPts val="0"/>
              </a:spcBef>
              <a:buFontTx/>
              <a:buNone/>
              <a:defRPr sz="2300" b="1" cap="all" baseline="0">
                <a:solidFill>
                  <a:srgbClr val="5E82AB"/>
                </a:solidFill>
              </a:defRPr>
            </a:lvl1pPr>
          </a:lstStyle>
          <a:p>
            <a:pPr lvl="0"/>
            <a:endParaRPr lang="en-US" dirty="0"/>
          </a:p>
        </p:txBody>
      </p:sp>
      <p:sp>
        <p:nvSpPr>
          <p:cNvPr id="29" name="TextBox 28"/>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rgbClr val="B2B2B2"/>
                </a:solidFill>
              </a:rPr>
              <a:t>‹#›</a:t>
            </a:fld>
            <a:endParaRPr lang="en-US" sz="700" b="0" cap="all" baseline="0" dirty="0">
              <a:solidFill>
                <a:srgbClr val="B2B2B2"/>
              </a:solidFill>
            </a:endParaRPr>
          </a:p>
        </p:txBody>
      </p:sp>
      <p:pic>
        <p:nvPicPr>
          <p:cNvPr id="30" name="Picture 2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31" name="Right Arrow 3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rgbClr val="D1D1D1"/>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lvl="0" algn="ctr"/>
            <a:endParaRPr lang="en-US" dirty="0">
              <a:solidFill>
                <a:srgbClr val="D1D1D1"/>
              </a:solidFill>
            </a:endParaRPr>
          </a:p>
        </p:txBody>
      </p:sp>
    </p:spTree>
    <p:extLst>
      <p:ext uri="{BB962C8B-B14F-4D97-AF65-F5344CB8AC3E}">
        <p14:creationId xmlns:p14="http://schemas.microsoft.com/office/powerpoint/2010/main" val="20554871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 Bio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a:ext>
            </a:extLst>
          </a:blip>
          <a:stretch>
            <a:fillRect/>
          </a:stretch>
        </p:blipFill>
        <p:spPr>
          <a:xfrm>
            <a:off x="-6347" y="6643934"/>
            <a:ext cx="9150351" cy="228600"/>
          </a:xfrm>
          <a:prstGeom prst="rect">
            <a:avLst/>
          </a:prstGeom>
        </p:spPr>
      </p:pic>
      <p:sp>
        <p:nvSpPr>
          <p:cNvPr id="7" name="Picture Placeholder 3"/>
          <p:cNvSpPr>
            <a:spLocks noGrp="1"/>
          </p:cNvSpPr>
          <p:nvPr>
            <p:ph type="pic" sz="quarter" idx="31"/>
          </p:nvPr>
        </p:nvSpPr>
        <p:spPr>
          <a:xfrm>
            <a:off x="4653772" y="4638363"/>
            <a:ext cx="1554480" cy="1645920"/>
          </a:xfrm>
          <a:prstGeom prst="rect">
            <a:avLst/>
          </a:prstGeom>
          <a:solidFill>
            <a:srgbClr val="C2B3A1"/>
          </a:solidFill>
        </p:spPr>
        <p:txBody>
          <a:bodyPr vert="horz" lIns="91440" tIns="45720" rIns="91440" bIns="45720" rtlCol="0" anchor="ctr">
            <a:normAutofit/>
          </a:bodyPr>
          <a:lstStyle>
            <a:lvl1pPr>
              <a:defRPr lang="en-US" sz="800" b="1" dirty="0">
                <a:solidFill>
                  <a:schemeClr val="tx1"/>
                </a:solidFill>
              </a:defRPr>
            </a:lvl1pPr>
          </a:lstStyle>
          <a:p>
            <a:pPr marL="0" lvl="0" indent="0" algn="ctr">
              <a:buFontTx/>
              <a:buNone/>
            </a:pPr>
            <a:endParaRPr lang="en-US" dirty="0"/>
          </a:p>
        </p:txBody>
      </p:sp>
      <p:sp>
        <p:nvSpPr>
          <p:cNvPr id="8" name="Text Placeholder 15"/>
          <p:cNvSpPr>
            <a:spLocks noGrp="1"/>
          </p:cNvSpPr>
          <p:nvPr>
            <p:ph type="body" sz="quarter" idx="32" hasCustomPrompt="1"/>
          </p:nvPr>
        </p:nvSpPr>
        <p:spPr>
          <a:xfrm>
            <a:off x="4652112" y="5738522"/>
            <a:ext cx="1557814" cy="548640"/>
          </a:xfrm>
          <a:prstGeom prst="rect">
            <a:avLst/>
          </a:prstGeom>
          <a:solidFill>
            <a:srgbClr val="5E82AB"/>
          </a:solidFill>
        </p:spPr>
        <p:txBody>
          <a:bodyPr vert="horz" lIns="91440" tIns="45720" rIns="91440" bIns="45720" rtlCol="0" anchor="ctr">
            <a:noAutofit/>
          </a:bodyPr>
          <a:lstStyle>
            <a:lvl1pPr algn="ctr">
              <a:defRPr lang="en-US" sz="800" b="1" spc="0" baseline="0" dirty="0">
                <a:solidFill>
                  <a:schemeClr val="bg1"/>
                </a:solidFill>
              </a:defRPr>
            </a:lvl1pPr>
          </a:lstStyle>
          <a:p>
            <a:pPr marL="0" lvl="0" indent="0">
              <a:lnSpc>
                <a:spcPct val="100000"/>
              </a:lnSpc>
              <a:spcBef>
                <a:spcPts val="0"/>
              </a:spcBef>
              <a:buFontTx/>
              <a:buNone/>
            </a:pPr>
            <a:r>
              <a:rPr lang="en-US" dirty="0" err="1"/>
              <a:t>Lorem</a:t>
            </a:r>
            <a:r>
              <a:rPr lang="en-US" dirty="0"/>
              <a:t> </a:t>
            </a:r>
            <a:r>
              <a:rPr lang="en-US" dirty="0" err="1"/>
              <a:t>ipsum</a:t>
            </a:r>
            <a:r>
              <a:rPr lang="en-US" dirty="0"/>
              <a:t> dolor sit, </a:t>
            </a:r>
            <a:r>
              <a:rPr lang="en-US" dirty="0" err="1"/>
              <a:t>consectetur</a:t>
            </a:r>
            <a:r>
              <a:rPr lang="en-US" dirty="0"/>
              <a:t> </a:t>
            </a:r>
            <a:r>
              <a:rPr lang="en-US" dirty="0" err="1"/>
              <a:t>adipisicing</a:t>
            </a:r>
            <a:endParaRPr lang="en-US" dirty="0"/>
          </a:p>
        </p:txBody>
      </p:sp>
      <p:sp>
        <p:nvSpPr>
          <p:cNvPr id="9" name="Text Placeholder 5"/>
          <p:cNvSpPr>
            <a:spLocks noGrp="1"/>
          </p:cNvSpPr>
          <p:nvPr>
            <p:ph type="body" sz="quarter" idx="33"/>
          </p:nvPr>
        </p:nvSpPr>
        <p:spPr>
          <a:xfrm>
            <a:off x="6258780" y="4660487"/>
            <a:ext cx="2389240"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gn="l" defTabSz="914400" rtl="0" eaLnBrk="1" latinLnBrk="0" hangingPunct="1">
              <a:lnSpc>
                <a:spcPct val="100000"/>
              </a:lnSpc>
              <a:spcBef>
                <a:spcPts val="200"/>
              </a:spcBef>
              <a:buClr>
                <a:srgbClr val="5E82AB"/>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2pPr>
            <a:lvl3pPr marL="171450" indent="-82296" algn="l" defTabSz="914400" rtl="0" eaLnBrk="1" latinLnBrk="0" hangingPunct="1">
              <a:lnSpc>
                <a:spcPct val="100000"/>
              </a:lnSpc>
              <a:spcBef>
                <a:spcPts val="200"/>
              </a:spcBef>
              <a:buClr>
                <a:srgbClr val="5E82AB"/>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3"/>
          <p:cNvSpPr>
            <a:spLocks noGrp="1"/>
          </p:cNvSpPr>
          <p:nvPr>
            <p:ph type="pic" sz="quarter" idx="34"/>
          </p:nvPr>
        </p:nvSpPr>
        <p:spPr>
          <a:xfrm>
            <a:off x="4653772" y="2818637"/>
            <a:ext cx="1554480" cy="1645920"/>
          </a:xfrm>
          <a:prstGeom prst="rect">
            <a:avLst/>
          </a:prstGeom>
          <a:solidFill>
            <a:srgbClr val="C2B3A1"/>
          </a:solidFill>
        </p:spPr>
        <p:txBody>
          <a:bodyPr vert="horz" lIns="91440" tIns="45720" rIns="91440" bIns="45720" rtlCol="0" anchor="ctr">
            <a:normAutofit/>
          </a:bodyPr>
          <a:lstStyle>
            <a:lvl1pPr>
              <a:defRPr lang="en-US" sz="800" b="1" dirty="0">
                <a:solidFill>
                  <a:schemeClr val="tx1"/>
                </a:solidFill>
              </a:defRPr>
            </a:lvl1pPr>
          </a:lstStyle>
          <a:p>
            <a:pPr marL="0" lvl="0" indent="0" algn="ctr">
              <a:buFontTx/>
              <a:buNone/>
            </a:pPr>
            <a:endParaRPr lang="en-US" dirty="0"/>
          </a:p>
        </p:txBody>
      </p:sp>
      <p:sp>
        <p:nvSpPr>
          <p:cNvPr id="11" name="Text Placeholder 15"/>
          <p:cNvSpPr>
            <a:spLocks noGrp="1"/>
          </p:cNvSpPr>
          <p:nvPr>
            <p:ph type="body" sz="quarter" idx="35" hasCustomPrompt="1"/>
          </p:nvPr>
        </p:nvSpPr>
        <p:spPr>
          <a:xfrm>
            <a:off x="4652112" y="3918796"/>
            <a:ext cx="1557814" cy="548640"/>
          </a:xfrm>
          <a:prstGeom prst="rect">
            <a:avLst/>
          </a:prstGeom>
          <a:solidFill>
            <a:srgbClr val="5E82AB"/>
          </a:solidFill>
        </p:spPr>
        <p:txBody>
          <a:bodyPr vert="horz" lIns="91440" tIns="45720" rIns="91440" bIns="45720" rtlCol="0" anchor="ctr">
            <a:noAutofit/>
          </a:bodyPr>
          <a:lstStyle>
            <a:lvl1pPr algn="ctr">
              <a:defRPr lang="en-US" sz="800" b="1" spc="0" baseline="0" dirty="0">
                <a:solidFill>
                  <a:schemeClr val="bg1"/>
                </a:solidFill>
              </a:defRPr>
            </a:lvl1pPr>
          </a:lstStyle>
          <a:p>
            <a:pPr marL="0" lvl="0" indent="0">
              <a:lnSpc>
                <a:spcPct val="100000"/>
              </a:lnSpc>
              <a:spcBef>
                <a:spcPts val="0"/>
              </a:spcBef>
              <a:buFontTx/>
              <a:buNone/>
            </a:pPr>
            <a:r>
              <a:rPr lang="en-US" dirty="0" err="1"/>
              <a:t>Lorem</a:t>
            </a:r>
            <a:r>
              <a:rPr lang="en-US" dirty="0"/>
              <a:t> </a:t>
            </a:r>
            <a:r>
              <a:rPr lang="en-US" dirty="0" err="1"/>
              <a:t>ipsum</a:t>
            </a:r>
            <a:r>
              <a:rPr lang="en-US" dirty="0"/>
              <a:t> dolor sit, </a:t>
            </a:r>
            <a:r>
              <a:rPr lang="en-US" dirty="0" err="1"/>
              <a:t>consectetur</a:t>
            </a:r>
            <a:r>
              <a:rPr lang="en-US" dirty="0"/>
              <a:t> </a:t>
            </a:r>
            <a:r>
              <a:rPr lang="en-US" dirty="0" err="1"/>
              <a:t>adipisicing</a:t>
            </a:r>
            <a:endParaRPr lang="en-US" dirty="0"/>
          </a:p>
        </p:txBody>
      </p:sp>
      <p:sp>
        <p:nvSpPr>
          <p:cNvPr id="12" name="Text Placeholder 5"/>
          <p:cNvSpPr>
            <a:spLocks noGrp="1"/>
          </p:cNvSpPr>
          <p:nvPr>
            <p:ph type="body" sz="quarter" idx="36"/>
          </p:nvPr>
        </p:nvSpPr>
        <p:spPr>
          <a:xfrm>
            <a:off x="6258780" y="2840761"/>
            <a:ext cx="2389240"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gn="l" defTabSz="914400" rtl="0" eaLnBrk="1" latinLnBrk="0" hangingPunct="1">
              <a:lnSpc>
                <a:spcPct val="100000"/>
              </a:lnSpc>
              <a:spcBef>
                <a:spcPts val="200"/>
              </a:spcBef>
              <a:buClr>
                <a:srgbClr val="5E82AB"/>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2pPr>
            <a:lvl3pPr marL="171450" indent="-82296" algn="l" defTabSz="914400" rtl="0" eaLnBrk="1" latinLnBrk="0" hangingPunct="1">
              <a:lnSpc>
                <a:spcPct val="100000"/>
              </a:lnSpc>
              <a:spcBef>
                <a:spcPts val="200"/>
              </a:spcBef>
              <a:buClr>
                <a:srgbClr val="5E82AB"/>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13" name="Picture Placeholder 3"/>
          <p:cNvSpPr>
            <a:spLocks noGrp="1"/>
          </p:cNvSpPr>
          <p:nvPr>
            <p:ph type="pic" sz="quarter" idx="37"/>
          </p:nvPr>
        </p:nvSpPr>
        <p:spPr>
          <a:xfrm>
            <a:off x="4653772" y="1002885"/>
            <a:ext cx="1554480" cy="1645920"/>
          </a:xfrm>
          <a:prstGeom prst="rect">
            <a:avLst/>
          </a:prstGeom>
          <a:solidFill>
            <a:srgbClr val="C2B3A1"/>
          </a:solidFill>
        </p:spPr>
        <p:txBody>
          <a:bodyPr vert="horz" lIns="91440" tIns="45720" rIns="91440" bIns="45720" rtlCol="0" anchor="ctr">
            <a:normAutofit/>
          </a:bodyPr>
          <a:lstStyle>
            <a:lvl1pPr>
              <a:defRPr lang="en-US" sz="800" b="1" dirty="0">
                <a:solidFill>
                  <a:schemeClr val="tx1"/>
                </a:solidFill>
              </a:defRPr>
            </a:lvl1pPr>
          </a:lstStyle>
          <a:p>
            <a:pPr marL="0" lvl="0" indent="0" algn="ctr">
              <a:buFontTx/>
              <a:buNone/>
            </a:pPr>
            <a:endParaRPr lang="en-US" dirty="0"/>
          </a:p>
        </p:txBody>
      </p:sp>
      <p:sp>
        <p:nvSpPr>
          <p:cNvPr id="14" name="Text Placeholder 15"/>
          <p:cNvSpPr>
            <a:spLocks noGrp="1"/>
          </p:cNvSpPr>
          <p:nvPr>
            <p:ph type="body" sz="quarter" idx="38" hasCustomPrompt="1"/>
          </p:nvPr>
        </p:nvSpPr>
        <p:spPr>
          <a:xfrm>
            <a:off x="4652112" y="2103044"/>
            <a:ext cx="1557814" cy="548640"/>
          </a:xfrm>
          <a:prstGeom prst="rect">
            <a:avLst/>
          </a:prstGeom>
          <a:solidFill>
            <a:srgbClr val="5E82AB"/>
          </a:solidFill>
        </p:spPr>
        <p:txBody>
          <a:bodyPr vert="horz" lIns="91440" tIns="45720" rIns="91440" bIns="45720" rtlCol="0" anchor="ctr">
            <a:noAutofit/>
          </a:bodyPr>
          <a:lstStyle>
            <a:lvl1pPr algn="ctr">
              <a:defRPr lang="en-US" sz="800" b="1" spc="0" baseline="0" dirty="0">
                <a:solidFill>
                  <a:schemeClr val="bg1"/>
                </a:solidFill>
              </a:defRPr>
            </a:lvl1pPr>
          </a:lstStyle>
          <a:p>
            <a:pPr marL="0" lvl="0" indent="0">
              <a:lnSpc>
                <a:spcPct val="100000"/>
              </a:lnSpc>
              <a:spcBef>
                <a:spcPts val="0"/>
              </a:spcBef>
              <a:buFontTx/>
              <a:buNone/>
            </a:pPr>
            <a:r>
              <a:rPr lang="en-US" dirty="0" err="1"/>
              <a:t>Lorem</a:t>
            </a:r>
            <a:r>
              <a:rPr lang="en-US" dirty="0"/>
              <a:t> </a:t>
            </a:r>
            <a:r>
              <a:rPr lang="en-US" dirty="0" err="1"/>
              <a:t>ipsum</a:t>
            </a:r>
            <a:r>
              <a:rPr lang="en-US" dirty="0"/>
              <a:t> dolor sit, </a:t>
            </a:r>
            <a:r>
              <a:rPr lang="en-US" dirty="0" err="1"/>
              <a:t>consectetur</a:t>
            </a:r>
            <a:r>
              <a:rPr lang="en-US" dirty="0"/>
              <a:t> </a:t>
            </a:r>
            <a:r>
              <a:rPr lang="en-US" dirty="0" err="1"/>
              <a:t>adipisicing</a:t>
            </a:r>
            <a:endParaRPr lang="en-US" dirty="0"/>
          </a:p>
        </p:txBody>
      </p:sp>
      <p:sp>
        <p:nvSpPr>
          <p:cNvPr id="15" name="Text Placeholder 5"/>
          <p:cNvSpPr>
            <a:spLocks noGrp="1"/>
          </p:cNvSpPr>
          <p:nvPr>
            <p:ph type="body" sz="quarter" idx="39"/>
          </p:nvPr>
        </p:nvSpPr>
        <p:spPr>
          <a:xfrm>
            <a:off x="6258780" y="1025009"/>
            <a:ext cx="2389240"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gn="l" defTabSz="914400" rtl="0" eaLnBrk="1" latinLnBrk="0" hangingPunct="1">
              <a:lnSpc>
                <a:spcPct val="100000"/>
              </a:lnSpc>
              <a:spcBef>
                <a:spcPts val="200"/>
              </a:spcBef>
              <a:buClr>
                <a:srgbClr val="5E82AB"/>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2pPr>
            <a:lvl3pPr marL="171450" indent="-82296" algn="l" defTabSz="914400" rtl="0" eaLnBrk="1" latinLnBrk="0" hangingPunct="1">
              <a:lnSpc>
                <a:spcPct val="100000"/>
              </a:lnSpc>
              <a:spcBef>
                <a:spcPts val="200"/>
              </a:spcBef>
              <a:buClr>
                <a:srgbClr val="5E82AB"/>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16" name="Picture Placeholder 3"/>
          <p:cNvSpPr>
            <a:spLocks noGrp="1"/>
          </p:cNvSpPr>
          <p:nvPr>
            <p:ph type="pic" sz="quarter" idx="40"/>
          </p:nvPr>
        </p:nvSpPr>
        <p:spPr>
          <a:xfrm>
            <a:off x="474513" y="4638363"/>
            <a:ext cx="1554480" cy="1645920"/>
          </a:xfrm>
          <a:prstGeom prst="rect">
            <a:avLst/>
          </a:prstGeom>
          <a:solidFill>
            <a:srgbClr val="C2B3A1"/>
          </a:solidFill>
        </p:spPr>
        <p:txBody>
          <a:bodyPr vert="horz" lIns="91440" tIns="45720" rIns="91440" bIns="45720" rtlCol="0" anchor="ctr">
            <a:normAutofit/>
          </a:bodyPr>
          <a:lstStyle>
            <a:lvl1pPr>
              <a:defRPr lang="en-US" sz="800" b="1" dirty="0">
                <a:solidFill>
                  <a:schemeClr val="tx1"/>
                </a:solidFill>
              </a:defRPr>
            </a:lvl1pPr>
          </a:lstStyle>
          <a:p>
            <a:pPr marL="0" lvl="0" indent="0" algn="ctr">
              <a:buFontTx/>
              <a:buNone/>
            </a:pPr>
            <a:endParaRPr lang="en-US" dirty="0"/>
          </a:p>
        </p:txBody>
      </p:sp>
      <p:sp>
        <p:nvSpPr>
          <p:cNvPr id="17" name="Text Placeholder 15"/>
          <p:cNvSpPr>
            <a:spLocks noGrp="1"/>
          </p:cNvSpPr>
          <p:nvPr>
            <p:ph type="body" sz="quarter" idx="41" hasCustomPrompt="1"/>
          </p:nvPr>
        </p:nvSpPr>
        <p:spPr>
          <a:xfrm>
            <a:off x="472853" y="5738522"/>
            <a:ext cx="1557814" cy="548640"/>
          </a:xfrm>
          <a:prstGeom prst="rect">
            <a:avLst/>
          </a:prstGeom>
          <a:solidFill>
            <a:srgbClr val="5E82AB"/>
          </a:solidFill>
        </p:spPr>
        <p:txBody>
          <a:bodyPr vert="horz" lIns="91440" tIns="45720" rIns="91440" bIns="45720" rtlCol="0" anchor="ctr">
            <a:noAutofit/>
          </a:bodyPr>
          <a:lstStyle>
            <a:lvl1pPr algn="ctr">
              <a:defRPr lang="en-US" sz="800" b="1" spc="0" baseline="0" dirty="0">
                <a:solidFill>
                  <a:schemeClr val="bg1"/>
                </a:solidFill>
              </a:defRPr>
            </a:lvl1pPr>
          </a:lstStyle>
          <a:p>
            <a:pPr marL="0" lvl="0" indent="0">
              <a:lnSpc>
                <a:spcPct val="100000"/>
              </a:lnSpc>
              <a:spcBef>
                <a:spcPts val="0"/>
              </a:spcBef>
              <a:buFontTx/>
              <a:buNone/>
            </a:pPr>
            <a:r>
              <a:rPr lang="en-US" dirty="0" err="1"/>
              <a:t>Lorem</a:t>
            </a:r>
            <a:r>
              <a:rPr lang="en-US" dirty="0"/>
              <a:t> </a:t>
            </a:r>
            <a:r>
              <a:rPr lang="en-US" dirty="0" err="1"/>
              <a:t>ipsum</a:t>
            </a:r>
            <a:r>
              <a:rPr lang="en-US" dirty="0"/>
              <a:t> dolor sit, </a:t>
            </a:r>
            <a:r>
              <a:rPr lang="en-US" dirty="0" err="1"/>
              <a:t>consectetur</a:t>
            </a:r>
            <a:r>
              <a:rPr lang="en-US" dirty="0"/>
              <a:t> </a:t>
            </a:r>
            <a:r>
              <a:rPr lang="en-US" dirty="0" err="1"/>
              <a:t>adipisicing</a:t>
            </a:r>
            <a:endParaRPr lang="en-US" dirty="0"/>
          </a:p>
        </p:txBody>
      </p:sp>
      <p:sp>
        <p:nvSpPr>
          <p:cNvPr id="18" name="Text Placeholder 5"/>
          <p:cNvSpPr>
            <a:spLocks noGrp="1"/>
          </p:cNvSpPr>
          <p:nvPr>
            <p:ph type="body" sz="quarter" idx="42"/>
          </p:nvPr>
        </p:nvSpPr>
        <p:spPr>
          <a:xfrm>
            <a:off x="2079521" y="4660487"/>
            <a:ext cx="2389240"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gn="l" defTabSz="914400" rtl="0" eaLnBrk="1" latinLnBrk="0" hangingPunct="1">
              <a:lnSpc>
                <a:spcPct val="100000"/>
              </a:lnSpc>
              <a:spcBef>
                <a:spcPts val="200"/>
              </a:spcBef>
              <a:buClr>
                <a:srgbClr val="5E82AB"/>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2pPr>
            <a:lvl3pPr marL="171450" indent="-82296" algn="l" defTabSz="914400" rtl="0" eaLnBrk="1" latinLnBrk="0" hangingPunct="1">
              <a:lnSpc>
                <a:spcPct val="100000"/>
              </a:lnSpc>
              <a:spcBef>
                <a:spcPts val="200"/>
              </a:spcBef>
              <a:buClr>
                <a:srgbClr val="5E82AB"/>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19" name="Picture Placeholder 3"/>
          <p:cNvSpPr>
            <a:spLocks noGrp="1"/>
          </p:cNvSpPr>
          <p:nvPr>
            <p:ph type="pic" sz="quarter" idx="43"/>
          </p:nvPr>
        </p:nvSpPr>
        <p:spPr>
          <a:xfrm>
            <a:off x="474513" y="2818637"/>
            <a:ext cx="1554480" cy="1645920"/>
          </a:xfrm>
          <a:prstGeom prst="rect">
            <a:avLst/>
          </a:prstGeom>
          <a:solidFill>
            <a:srgbClr val="C2B3A1"/>
          </a:solidFill>
        </p:spPr>
        <p:txBody>
          <a:bodyPr vert="horz" lIns="91440" tIns="45720" rIns="91440" bIns="45720" rtlCol="0" anchor="ctr">
            <a:normAutofit/>
          </a:bodyPr>
          <a:lstStyle>
            <a:lvl1pPr>
              <a:defRPr lang="en-US" sz="800" b="1" dirty="0">
                <a:solidFill>
                  <a:schemeClr val="tx1"/>
                </a:solidFill>
              </a:defRPr>
            </a:lvl1pPr>
          </a:lstStyle>
          <a:p>
            <a:pPr marL="0" lvl="0" indent="0" algn="ctr">
              <a:buFontTx/>
              <a:buNone/>
            </a:pPr>
            <a:endParaRPr lang="en-US" dirty="0"/>
          </a:p>
        </p:txBody>
      </p:sp>
      <p:sp>
        <p:nvSpPr>
          <p:cNvPr id="20" name="Text Placeholder 15"/>
          <p:cNvSpPr>
            <a:spLocks noGrp="1"/>
          </p:cNvSpPr>
          <p:nvPr>
            <p:ph type="body" sz="quarter" idx="44" hasCustomPrompt="1"/>
          </p:nvPr>
        </p:nvSpPr>
        <p:spPr>
          <a:xfrm>
            <a:off x="472853" y="3918796"/>
            <a:ext cx="1557814" cy="548640"/>
          </a:xfrm>
          <a:prstGeom prst="rect">
            <a:avLst/>
          </a:prstGeom>
          <a:solidFill>
            <a:srgbClr val="5E82AB"/>
          </a:solidFill>
        </p:spPr>
        <p:txBody>
          <a:bodyPr vert="horz" lIns="91440" tIns="45720" rIns="91440" bIns="45720" rtlCol="0" anchor="ctr">
            <a:noAutofit/>
          </a:bodyPr>
          <a:lstStyle>
            <a:lvl1pPr algn="ctr">
              <a:defRPr lang="en-US" sz="800" b="1" spc="0" baseline="0" dirty="0">
                <a:solidFill>
                  <a:schemeClr val="bg1"/>
                </a:solidFill>
              </a:defRPr>
            </a:lvl1pPr>
          </a:lstStyle>
          <a:p>
            <a:pPr marL="0" lvl="0" indent="0">
              <a:lnSpc>
                <a:spcPct val="100000"/>
              </a:lnSpc>
              <a:spcBef>
                <a:spcPts val="0"/>
              </a:spcBef>
              <a:buFontTx/>
              <a:buNone/>
            </a:pPr>
            <a:r>
              <a:rPr lang="en-US" dirty="0" err="1"/>
              <a:t>Lorem</a:t>
            </a:r>
            <a:r>
              <a:rPr lang="en-US" dirty="0"/>
              <a:t> </a:t>
            </a:r>
            <a:r>
              <a:rPr lang="en-US" dirty="0" err="1"/>
              <a:t>ipsum</a:t>
            </a:r>
            <a:r>
              <a:rPr lang="en-US" dirty="0"/>
              <a:t> dolor sit, </a:t>
            </a:r>
            <a:r>
              <a:rPr lang="en-US" dirty="0" err="1"/>
              <a:t>consectetur</a:t>
            </a:r>
            <a:r>
              <a:rPr lang="en-US" dirty="0"/>
              <a:t> </a:t>
            </a:r>
            <a:r>
              <a:rPr lang="en-US" dirty="0" err="1"/>
              <a:t>adipisicing</a:t>
            </a:r>
            <a:endParaRPr lang="en-US" dirty="0"/>
          </a:p>
        </p:txBody>
      </p:sp>
      <p:sp>
        <p:nvSpPr>
          <p:cNvPr id="21" name="Text Placeholder 5"/>
          <p:cNvSpPr>
            <a:spLocks noGrp="1"/>
          </p:cNvSpPr>
          <p:nvPr>
            <p:ph type="body" sz="quarter" idx="45"/>
          </p:nvPr>
        </p:nvSpPr>
        <p:spPr>
          <a:xfrm>
            <a:off x="2079521" y="2840761"/>
            <a:ext cx="2389240"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7150" indent="-82296" algn="l" defTabSz="914400" rtl="0" eaLnBrk="1" latinLnBrk="0" hangingPunct="1">
              <a:lnSpc>
                <a:spcPct val="100000"/>
              </a:lnSpc>
              <a:spcBef>
                <a:spcPts val="200"/>
              </a:spcBef>
              <a:buClr>
                <a:srgbClr val="5E82AB"/>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2pPr>
            <a:lvl3pPr marL="171450" indent="-82296" algn="l" defTabSz="914400" rtl="0" eaLnBrk="1" latinLnBrk="0" hangingPunct="1">
              <a:lnSpc>
                <a:spcPct val="100000"/>
              </a:lnSpc>
              <a:spcBef>
                <a:spcPts val="200"/>
              </a:spcBef>
              <a:buClr>
                <a:srgbClr val="5E82AB"/>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22" name="Picture Placeholder 3"/>
          <p:cNvSpPr>
            <a:spLocks noGrp="1"/>
          </p:cNvSpPr>
          <p:nvPr>
            <p:ph type="pic" sz="quarter" idx="46"/>
          </p:nvPr>
        </p:nvSpPr>
        <p:spPr>
          <a:xfrm>
            <a:off x="474513" y="1002885"/>
            <a:ext cx="1554480" cy="1645920"/>
          </a:xfrm>
          <a:prstGeom prst="rect">
            <a:avLst/>
          </a:prstGeom>
          <a:solidFill>
            <a:srgbClr val="C2B3A1"/>
          </a:solidFill>
        </p:spPr>
        <p:txBody>
          <a:bodyPr vert="horz" lIns="91440" tIns="45720" rIns="91440" bIns="45720" rtlCol="0" anchor="ctr">
            <a:normAutofit/>
          </a:bodyPr>
          <a:lstStyle>
            <a:lvl1pPr>
              <a:defRPr lang="en-US" sz="800" b="1" dirty="0">
                <a:solidFill>
                  <a:schemeClr val="tx1"/>
                </a:solidFill>
              </a:defRPr>
            </a:lvl1pPr>
          </a:lstStyle>
          <a:p>
            <a:pPr marL="0" lvl="0" indent="0" algn="ctr">
              <a:buFontTx/>
              <a:buNone/>
            </a:pPr>
            <a:endParaRPr lang="en-US" dirty="0"/>
          </a:p>
        </p:txBody>
      </p:sp>
      <p:sp>
        <p:nvSpPr>
          <p:cNvPr id="23" name="Text Placeholder 15"/>
          <p:cNvSpPr>
            <a:spLocks noGrp="1"/>
          </p:cNvSpPr>
          <p:nvPr>
            <p:ph type="body" sz="quarter" idx="47" hasCustomPrompt="1"/>
          </p:nvPr>
        </p:nvSpPr>
        <p:spPr>
          <a:xfrm>
            <a:off x="472853" y="2103044"/>
            <a:ext cx="1557814" cy="548640"/>
          </a:xfrm>
          <a:prstGeom prst="rect">
            <a:avLst/>
          </a:prstGeom>
          <a:solidFill>
            <a:srgbClr val="5E82AB"/>
          </a:solidFill>
        </p:spPr>
        <p:txBody>
          <a:bodyPr vert="horz" lIns="91440" tIns="45720" rIns="91440" bIns="45720" rtlCol="0" anchor="ctr">
            <a:noAutofit/>
          </a:bodyPr>
          <a:lstStyle>
            <a:lvl1pPr algn="ctr">
              <a:defRPr lang="en-US" sz="800" b="1" spc="0" baseline="0" dirty="0">
                <a:solidFill>
                  <a:schemeClr val="bg1"/>
                </a:solidFill>
              </a:defRPr>
            </a:lvl1pPr>
          </a:lstStyle>
          <a:p>
            <a:pPr marL="0" lvl="0" indent="0">
              <a:lnSpc>
                <a:spcPct val="100000"/>
              </a:lnSpc>
              <a:spcBef>
                <a:spcPts val="0"/>
              </a:spcBef>
              <a:buFontTx/>
              <a:buNone/>
            </a:pPr>
            <a:r>
              <a:rPr lang="en-US" dirty="0" err="1"/>
              <a:t>Lorem</a:t>
            </a:r>
            <a:r>
              <a:rPr lang="en-US" dirty="0"/>
              <a:t> </a:t>
            </a:r>
            <a:r>
              <a:rPr lang="en-US" dirty="0" err="1"/>
              <a:t>ipsum</a:t>
            </a:r>
            <a:r>
              <a:rPr lang="en-US" dirty="0"/>
              <a:t> dolor sit, </a:t>
            </a:r>
            <a:r>
              <a:rPr lang="en-US" dirty="0" err="1"/>
              <a:t>consectetur</a:t>
            </a:r>
            <a:r>
              <a:rPr lang="en-US" dirty="0"/>
              <a:t> </a:t>
            </a:r>
            <a:r>
              <a:rPr lang="en-US" dirty="0" err="1"/>
              <a:t>adipisicing</a:t>
            </a:r>
            <a:endParaRPr lang="en-US" dirty="0"/>
          </a:p>
        </p:txBody>
      </p:sp>
      <p:sp>
        <p:nvSpPr>
          <p:cNvPr id="24" name="Text Placeholder 5"/>
          <p:cNvSpPr>
            <a:spLocks noGrp="1"/>
          </p:cNvSpPr>
          <p:nvPr>
            <p:ph type="body" sz="quarter" idx="48"/>
          </p:nvPr>
        </p:nvSpPr>
        <p:spPr>
          <a:xfrm>
            <a:off x="2079521" y="1025009"/>
            <a:ext cx="2389240" cy="1637070"/>
          </a:xfrm>
          <a:prstGeom prst="rect">
            <a:avLst/>
          </a:prstGeom>
          <a:noFill/>
        </p:spPr>
        <p:txBody>
          <a:bodyPr tIns="45720">
            <a:noAutofit/>
          </a:bodyPr>
          <a:lstStyle>
            <a:lvl1pPr marL="0" indent="0">
              <a:lnSpc>
                <a:spcPct val="100000"/>
              </a:lnSpc>
              <a:spcBef>
                <a:spcPts val="800"/>
              </a:spcBef>
              <a:buFontTx/>
              <a:buNone/>
              <a:defRPr sz="800" spc="10" baseline="0">
                <a:solidFill>
                  <a:schemeClr val="tx1"/>
                </a:solidFill>
              </a:defRPr>
            </a:lvl1pPr>
            <a:lvl2pPr marL="58738" indent="-82296">
              <a:lnSpc>
                <a:spcPct val="100000"/>
              </a:lnSpc>
              <a:spcBef>
                <a:spcPts val="200"/>
              </a:spcBef>
              <a:buClr>
                <a:srgbClr val="5E82AB"/>
              </a:buClr>
              <a:defRPr sz="800" spc="10" baseline="0">
                <a:solidFill>
                  <a:schemeClr val="tx1"/>
                </a:solidFill>
              </a:defRPr>
            </a:lvl2pPr>
            <a:lvl3pPr marL="174625" indent="-82296">
              <a:lnSpc>
                <a:spcPct val="100000"/>
              </a:lnSpc>
              <a:spcBef>
                <a:spcPts val="200"/>
              </a:spcBef>
              <a:buClr>
                <a:srgbClr val="5E82AB"/>
              </a:buClr>
              <a:defRPr sz="800" spc="10" baseline="0">
                <a:solidFill>
                  <a:schemeClr val="tx1"/>
                </a:solidFill>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08376" y="438296"/>
            <a:ext cx="1639644" cy="218619"/>
          </a:xfrm>
          <a:prstGeom prst="rect">
            <a:avLst/>
          </a:prstGeom>
        </p:spPr>
      </p:pic>
      <p:sp>
        <p:nvSpPr>
          <p:cNvPr id="26" name="Text Placeholder 3"/>
          <p:cNvSpPr>
            <a:spLocks noGrp="1"/>
          </p:cNvSpPr>
          <p:nvPr>
            <p:ph type="body" sz="quarter" idx="65"/>
          </p:nvPr>
        </p:nvSpPr>
        <p:spPr>
          <a:xfrm>
            <a:off x="465157" y="325006"/>
            <a:ext cx="6313939" cy="439021"/>
          </a:xfrm>
        </p:spPr>
        <p:txBody>
          <a:bodyPr vert="horz" lIns="91440" tIns="45720" rIns="91440" bIns="45720" rtlCol="0" anchor="b">
            <a:noAutofit/>
          </a:bodyPr>
          <a:lstStyle>
            <a:lvl1pPr>
              <a:defRPr lang="en-US" sz="2300" b="1" cap="all" baseline="0" dirty="0">
                <a:solidFill>
                  <a:srgbClr val="5E82AB"/>
                </a:solidFill>
              </a:defRPr>
            </a:lvl1pPr>
          </a:lstStyle>
          <a:p>
            <a:pPr marL="0" lvl="0" indent="0">
              <a:lnSpc>
                <a:spcPct val="100000"/>
              </a:lnSpc>
              <a:spcBef>
                <a:spcPts val="0"/>
              </a:spcBef>
              <a:buFontTx/>
              <a:buNone/>
            </a:pPr>
            <a:endParaRPr lang="en-US" dirty="0"/>
          </a:p>
        </p:txBody>
      </p:sp>
    </p:spTree>
    <p:extLst>
      <p:ext uri="{BB962C8B-B14F-4D97-AF65-F5344CB8AC3E}">
        <p14:creationId xmlns:p14="http://schemas.microsoft.com/office/powerpoint/2010/main" val="10298651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32" name="Picture 31"/>
          <p:cNvPicPr>
            <a:picLocks/>
          </p:cNvPicPr>
          <p:nvPr userDrawn="1"/>
        </p:nvPicPr>
        <p:blipFill>
          <a:blip r:embed="rId2">
            <a:extLst>
              <a:ext uri="{28A0092B-C50C-407E-A947-70E740481C1C}">
                <a14:useLocalDpi xmlns:a14="http://schemas.microsoft.com/office/drawing/2010/main"/>
              </a:ext>
            </a:extLst>
          </a:blip>
          <a:stretch>
            <a:fillRect/>
          </a:stretch>
        </p:blipFill>
        <p:spPr>
          <a:xfrm>
            <a:off x="-6347" y="6643934"/>
            <a:ext cx="9150351" cy="228600"/>
          </a:xfrm>
          <a:prstGeom prst="rect">
            <a:avLst/>
          </a:prstGeom>
        </p:spPr>
      </p:pic>
      <p:sp>
        <p:nvSpPr>
          <p:cNvPr id="33" name="Picture Placeholder 3"/>
          <p:cNvSpPr>
            <a:spLocks noGrp="1"/>
          </p:cNvSpPr>
          <p:nvPr>
            <p:ph type="pic" sz="quarter" idx="49"/>
          </p:nvPr>
        </p:nvSpPr>
        <p:spPr>
          <a:xfrm>
            <a:off x="6857140" y="4856007"/>
            <a:ext cx="407901" cy="407901"/>
          </a:xfrm>
          <a:prstGeom prst="rect">
            <a:avLst/>
          </a:prstGeom>
          <a:solidFill>
            <a:srgbClr val="C2B3A1"/>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34" name="Text Placeholder 15"/>
          <p:cNvSpPr>
            <a:spLocks noGrp="1"/>
          </p:cNvSpPr>
          <p:nvPr>
            <p:ph type="body" sz="quarter" idx="50" hasCustomPrompt="1"/>
          </p:nvPr>
        </p:nvSpPr>
        <p:spPr>
          <a:xfrm>
            <a:off x="7264649" y="4855169"/>
            <a:ext cx="1192691" cy="410259"/>
          </a:xfrm>
          <a:prstGeom prst="rect">
            <a:avLst/>
          </a:prstGeom>
          <a:solidFill>
            <a:srgbClr val="998A42"/>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35" name="Text Placeholder 5"/>
          <p:cNvSpPr>
            <a:spLocks noGrp="1"/>
          </p:cNvSpPr>
          <p:nvPr>
            <p:ph type="body" sz="quarter" idx="51"/>
          </p:nvPr>
        </p:nvSpPr>
        <p:spPr>
          <a:xfrm>
            <a:off x="6857140" y="5262747"/>
            <a:ext cx="1600200" cy="733789"/>
          </a:xfrm>
          <a:prstGeom prst="rect">
            <a:avLst/>
          </a:prstGeom>
          <a:solidFill>
            <a:schemeClr val="bg2">
              <a:lumMod val="20000"/>
              <a:lumOff val="80000"/>
            </a:schemeClr>
          </a:solidFill>
        </p:spPr>
        <p:txBody>
          <a:bodyPr vert="horz" lIns="91440" tIns="91440" rIns="91440" bIns="45720" rtlCol="0">
            <a:noAutofit/>
          </a:bodyPr>
          <a:lstStyle>
            <a:lvl1pPr>
              <a:defRPr lang="en-US" sz="800" spc="10" baseline="0" dirty="0"/>
            </a:lvl1pPr>
            <a:lvl2pPr>
              <a:defRPr lang="en-US" sz="800" spc="10" baseline="0" dirty="0"/>
            </a:lvl2pPr>
            <a:lvl3pPr>
              <a:defRPr lang="en-US" sz="800" spc="10" baseline="0" dirty="0"/>
            </a:lvl3pPr>
          </a:lstStyle>
          <a:p>
            <a:pPr marL="0" lvl="0" indent="0">
              <a:lnSpc>
                <a:spcPct val="100000"/>
              </a:lnSpc>
              <a:spcBef>
                <a:spcPts val="0"/>
              </a:spcBef>
              <a:buFontTx/>
              <a:buNone/>
            </a:pPr>
            <a:r>
              <a:rPr lang="en-US" dirty="0"/>
              <a:t>Click to edit Master text styles</a:t>
            </a:r>
          </a:p>
          <a:p>
            <a:pPr marL="58738" lvl="1" indent="-82296">
              <a:lnSpc>
                <a:spcPct val="100000"/>
              </a:lnSpc>
              <a:spcBef>
                <a:spcPts val="0"/>
              </a:spcBef>
              <a:buClr>
                <a:schemeClr val="accent3"/>
              </a:buClr>
            </a:pPr>
            <a:r>
              <a:rPr lang="en-US" dirty="0"/>
              <a:t>Second level</a:t>
            </a:r>
          </a:p>
          <a:p>
            <a:pPr marL="174625" lvl="2" indent="-82296">
              <a:lnSpc>
                <a:spcPct val="100000"/>
              </a:lnSpc>
              <a:spcBef>
                <a:spcPts val="0"/>
              </a:spcBef>
              <a:buClr>
                <a:schemeClr val="accent3"/>
              </a:buClr>
            </a:pPr>
            <a:r>
              <a:rPr lang="en-US" dirty="0"/>
              <a:t>Third level</a:t>
            </a:r>
          </a:p>
        </p:txBody>
      </p:sp>
      <p:sp>
        <p:nvSpPr>
          <p:cNvPr id="36" name="Picture Placeholder 3"/>
          <p:cNvSpPr>
            <a:spLocks noGrp="1"/>
          </p:cNvSpPr>
          <p:nvPr>
            <p:ph type="pic" sz="quarter" idx="65"/>
          </p:nvPr>
        </p:nvSpPr>
        <p:spPr>
          <a:xfrm>
            <a:off x="6857140" y="3381168"/>
            <a:ext cx="407901" cy="407901"/>
          </a:xfrm>
          <a:prstGeom prst="rect">
            <a:avLst/>
          </a:prstGeom>
          <a:solidFill>
            <a:srgbClr val="C2B3A1"/>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37" name="Text Placeholder 15"/>
          <p:cNvSpPr>
            <a:spLocks noGrp="1"/>
          </p:cNvSpPr>
          <p:nvPr>
            <p:ph type="body" sz="quarter" idx="66" hasCustomPrompt="1"/>
          </p:nvPr>
        </p:nvSpPr>
        <p:spPr>
          <a:xfrm>
            <a:off x="7264649" y="3380330"/>
            <a:ext cx="1192691" cy="410259"/>
          </a:xfrm>
          <a:prstGeom prst="rect">
            <a:avLst/>
          </a:prstGeom>
          <a:solidFill>
            <a:srgbClr val="998A42"/>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38" name="Text Placeholder 5"/>
          <p:cNvSpPr>
            <a:spLocks noGrp="1"/>
          </p:cNvSpPr>
          <p:nvPr>
            <p:ph type="body" sz="quarter" idx="67"/>
          </p:nvPr>
        </p:nvSpPr>
        <p:spPr>
          <a:xfrm>
            <a:off x="6857140" y="3787908"/>
            <a:ext cx="1600200" cy="733789"/>
          </a:xfrm>
          <a:prstGeom prst="rect">
            <a:avLst/>
          </a:prstGeom>
          <a:solidFill>
            <a:schemeClr val="bg2">
              <a:lumMod val="20000"/>
              <a:lumOff val="80000"/>
            </a:schemeClr>
          </a:solidFill>
        </p:spPr>
        <p:txBody>
          <a:bodyPr vert="horz" lIns="91440" tIns="91440" rIns="91440" bIns="45720" rtlCol="0">
            <a:noAutofit/>
          </a:bodyPr>
          <a:lstStyle>
            <a:lvl1pPr>
              <a:defRPr lang="en-US" sz="800" spc="10" baseline="0" dirty="0"/>
            </a:lvl1pPr>
            <a:lvl2pPr>
              <a:defRPr lang="en-US" sz="800" spc="10" baseline="0" dirty="0"/>
            </a:lvl2pPr>
            <a:lvl3pPr>
              <a:defRPr lang="en-US" sz="800" spc="10" baseline="0" dirty="0"/>
            </a:lvl3pPr>
          </a:lstStyle>
          <a:p>
            <a:pPr marL="0" lvl="0" indent="0">
              <a:lnSpc>
                <a:spcPct val="100000"/>
              </a:lnSpc>
              <a:spcBef>
                <a:spcPts val="0"/>
              </a:spcBef>
              <a:buFontTx/>
              <a:buNone/>
            </a:pPr>
            <a:r>
              <a:rPr lang="en-US" dirty="0"/>
              <a:t>Click to edit Master text styles</a:t>
            </a:r>
          </a:p>
          <a:p>
            <a:pPr marL="58738" lvl="1" indent="-82296">
              <a:lnSpc>
                <a:spcPct val="100000"/>
              </a:lnSpc>
              <a:spcBef>
                <a:spcPts val="0"/>
              </a:spcBef>
              <a:buClr>
                <a:schemeClr val="accent3"/>
              </a:buClr>
            </a:pPr>
            <a:r>
              <a:rPr lang="en-US" dirty="0"/>
              <a:t>Second level</a:t>
            </a:r>
          </a:p>
          <a:p>
            <a:pPr marL="174625" lvl="2" indent="-82296">
              <a:lnSpc>
                <a:spcPct val="100000"/>
              </a:lnSpc>
              <a:spcBef>
                <a:spcPts val="0"/>
              </a:spcBef>
              <a:buClr>
                <a:schemeClr val="accent3"/>
              </a:buClr>
            </a:pPr>
            <a:r>
              <a:rPr lang="en-US" dirty="0"/>
              <a:t>Third level</a:t>
            </a:r>
          </a:p>
        </p:txBody>
      </p:sp>
      <p:sp>
        <p:nvSpPr>
          <p:cNvPr id="39" name="Picture Placeholder 3"/>
          <p:cNvSpPr>
            <a:spLocks noGrp="1"/>
          </p:cNvSpPr>
          <p:nvPr>
            <p:ph type="pic" sz="quarter" idx="68"/>
          </p:nvPr>
        </p:nvSpPr>
        <p:spPr>
          <a:xfrm>
            <a:off x="6857140" y="1906329"/>
            <a:ext cx="407901" cy="407901"/>
          </a:xfrm>
          <a:prstGeom prst="rect">
            <a:avLst/>
          </a:prstGeom>
          <a:solidFill>
            <a:srgbClr val="C2B3A1"/>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40" name="Text Placeholder 15"/>
          <p:cNvSpPr>
            <a:spLocks noGrp="1"/>
          </p:cNvSpPr>
          <p:nvPr>
            <p:ph type="body" sz="quarter" idx="69" hasCustomPrompt="1"/>
          </p:nvPr>
        </p:nvSpPr>
        <p:spPr>
          <a:xfrm>
            <a:off x="7264649" y="1905491"/>
            <a:ext cx="1192691" cy="410259"/>
          </a:xfrm>
          <a:prstGeom prst="rect">
            <a:avLst/>
          </a:prstGeom>
          <a:solidFill>
            <a:srgbClr val="998A42"/>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41" name="Text Placeholder 5"/>
          <p:cNvSpPr>
            <a:spLocks noGrp="1"/>
          </p:cNvSpPr>
          <p:nvPr>
            <p:ph type="body" sz="quarter" idx="70"/>
          </p:nvPr>
        </p:nvSpPr>
        <p:spPr>
          <a:xfrm>
            <a:off x="6857140" y="2313069"/>
            <a:ext cx="1600200" cy="733789"/>
          </a:xfrm>
          <a:prstGeom prst="rect">
            <a:avLst/>
          </a:prstGeom>
          <a:solidFill>
            <a:schemeClr val="bg2">
              <a:lumMod val="20000"/>
              <a:lumOff val="80000"/>
            </a:schemeClr>
          </a:solidFill>
        </p:spPr>
        <p:txBody>
          <a:bodyPr vert="horz" lIns="91440" tIns="91440" rIns="91440" bIns="45720" rtlCol="0">
            <a:noAutofit/>
          </a:bodyPr>
          <a:lstStyle>
            <a:lvl1pPr>
              <a:defRPr lang="en-US" sz="800" spc="10" baseline="0" dirty="0"/>
            </a:lvl1pPr>
            <a:lvl2pPr>
              <a:defRPr lang="en-US" sz="800" spc="10" baseline="0" dirty="0"/>
            </a:lvl2pPr>
            <a:lvl3pPr>
              <a:defRPr lang="en-US" sz="800" spc="10" baseline="0" dirty="0"/>
            </a:lvl3pPr>
          </a:lstStyle>
          <a:p>
            <a:pPr marL="0" lvl="0" indent="0">
              <a:lnSpc>
                <a:spcPct val="100000"/>
              </a:lnSpc>
              <a:spcBef>
                <a:spcPts val="0"/>
              </a:spcBef>
              <a:buFontTx/>
              <a:buNone/>
            </a:pPr>
            <a:r>
              <a:rPr lang="en-US" dirty="0"/>
              <a:t>Click to edit Master text styles</a:t>
            </a:r>
          </a:p>
          <a:p>
            <a:pPr marL="58738" lvl="1" indent="-82296">
              <a:lnSpc>
                <a:spcPct val="100000"/>
              </a:lnSpc>
              <a:spcBef>
                <a:spcPts val="0"/>
              </a:spcBef>
              <a:buClr>
                <a:schemeClr val="accent3"/>
              </a:buClr>
            </a:pPr>
            <a:r>
              <a:rPr lang="en-US" dirty="0"/>
              <a:t>Second level</a:t>
            </a:r>
          </a:p>
          <a:p>
            <a:pPr marL="174625" lvl="2" indent="-82296">
              <a:lnSpc>
                <a:spcPct val="100000"/>
              </a:lnSpc>
              <a:spcBef>
                <a:spcPts val="0"/>
              </a:spcBef>
              <a:buClr>
                <a:schemeClr val="accent3"/>
              </a:buClr>
            </a:pPr>
            <a:r>
              <a:rPr lang="en-US" dirty="0"/>
              <a:t>Third level</a:t>
            </a:r>
          </a:p>
        </p:txBody>
      </p:sp>
      <p:sp>
        <p:nvSpPr>
          <p:cNvPr id="42" name="Picture Placeholder 3"/>
          <p:cNvSpPr>
            <a:spLocks noGrp="1"/>
          </p:cNvSpPr>
          <p:nvPr>
            <p:ph type="pic" sz="quarter" idx="71"/>
          </p:nvPr>
        </p:nvSpPr>
        <p:spPr>
          <a:xfrm>
            <a:off x="3766587" y="439134"/>
            <a:ext cx="407901" cy="407901"/>
          </a:xfrm>
          <a:prstGeom prst="rect">
            <a:avLst/>
          </a:prstGeom>
          <a:solidFill>
            <a:srgbClr val="C2B3A1"/>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43" name="Text Placeholder 15"/>
          <p:cNvSpPr>
            <a:spLocks noGrp="1"/>
          </p:cNvSpPr>
          <p:nvPr>
            <p:ph type="body" sz="quarter" idx="72" hasCustomPrompt="1"/>
          </p:nvPr>
        </p:nvSpPr>
        <p:spPr>
          <a:xfrm>
            <a:off x="4174096" y="438296"/>
            <a:ext cx="1192691" cy="410259"/>
          </a:xfrm>
          <a:prstGeom prst="rect">
            <a:avLst/>
          </a:prstGeom>
          <a:solidFill>
            <a:srgbClr val="998A42"/>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44" name="Text Placeholder 5"/>
          <p:cNvSpPr>
            <a:spLocks noGrp="1"/>
          </p:cNvSpPr>
          <p:nvPr>
            <p:ph type="body" sz="quarter" idx="73"/>
          </p:nvPr>
        </p:nvSpPr>
        <p:spPr>
          <a:xfrm>
            <a:off x="3766587" y="845874"/>
            <a:ext cx="1600200" cy="733789"/>
          </a:xfrm>
          <a:prstGeom prst="rect">
            <a:avLst/>
          </a:prstGeom>
          <a:solidFill>
            <a:schemeClr val="bg2">
              <a:lumMod val="20000"/>
              <a:lumOff val="80000"/>
            </a:schemeClr>
          </a:solidFill>
        </p:spPr>
        <p:txBody>
          <a:bodyPr tIns="91440">
            <a:noAutofit/>
          </a:bodyPr>
          <a:lstStyle>
            <a:lvl1pPr marL="0" indent="0">
              <a:lnSpc>
                <a:spcPct val="100000"/>
              </a:lnSpc>
              <a:spcBef>
                <a:spcPts val="0"/>
              </a:spcBef>
              <a:buFontTx/>
              <a:buNone/>
              <a:defRPr sz="800" spc="10" baseline="0">
                <a:solidFill>
                  <a:srgbClr val="94877A"/>
                </a:solidFill>
              </a:defRPr>
            </a:lvl1pPr>
            <a:lvl2pPr marL="58738" indent="-82296">
              <a:lnSpc>
                <a:spcPct val="100000"/>
              </a:lnSpc>
              <a:spcBef>
                <a:spcPts val="0"/>
              </a:spcBef>
              <a:buClr>
                <a:schemeClr val="accent3"/>
              </a:buClr>
              <a:defRPr sz="800" spc="10" baseline="0">
                <a:solidFill>
                  <a:srgbClr val="94877A"/>
                </a:solidFill>
              </a:defRPr>
            </a:lvl2pPr>
            <a:lvl3pPr marL="174625" indent="-82296">
              <a:lnSpc>
                <a:spcPct val="100000"/>
              </a:lnSpc>
              <a:spcBef>
                <a:spcPts val="0"/>
              </a:spcBef>
              <a:buClr>
                <a:schemeClr val="accent3"/>
              </a:buClr>
              <a:defRPr sz="800" spc="10" baseline="0">
                <a:solidFill>
                  <a:srgbClr val="94877A"/>
                </a:solidFill>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45" name="Picture Placeholder 3"/>
          <p:cNvSpPr>
            <a:spLocks noGrp="1"/>
          </p:cNvSpPr>
          <p:nvPr>
            <p:ph type="pic" sz="quarter" idx="74"/>
          </p:nvPr>
        </p:nvSpPr>
        <p:spPr>
          <a:xfrm>
            <a:off x="2739772" y="4856007"/>
            <a:ext cx="407901" cy="407901"/>
          </a:xfrm>
          <a:prstGeom prst="rect">
            <a:avLst/>
          </a:prstGeom>
          <a:solidFill>
            <a:srgbClr val="C2B3A1"/>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46" name="Text Placeholder 15"/>
          <p:cNvSpPr>
            <a:spLocks noGrp="1"/>
          </p:cNvSpPr>
          <p:nvPr>
            <p:ph type="body" sz="quarter" idx="75" hasCustomPrompt="1"/>
          </p:nvPr>
        </p:nvSpPr>
        <p:spPr>
          <a:xfrm>
            <a:off x="3147281" y="4855169"/>
            <a:ext cx="1192691" cy="410259"/>
          </a:xfrm>
          <a:prstGeom prst="rect">
            <a:avLst/>
          </a:prstGeom>
          <a:solidFill>
            <a:srgbClr val="998A42"/>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47" name="Text Placeholder 5"/>
          <p:cNvSpPr>
            <a:spLocks noGrp="1"/>
          </p:cNvSpPr>
          <p:nvPr>
            <p:ph type="body" sz="quarter" idx="76"/>
          </p:nvPr>
        </p:nvSpPr>
        <p:spPr>
          <a:xfrm>
            <a:off x="2739772" y="5262747"/>
            <a:ext cx="1600200" cy="733789"/>
          </a:xfrm>
          <a:prstGeom prst="rect">
            <a:avLst/>
          </a:prstGeom>
          <a:solidFill>
            <a:schemeClr val="bg2">
              <a:lumMod val="20000"/>
              <a:lumOff val="80000"/>
            </a:schemeClr>
          </a:solidFill>
        </p:spPr>
        <p:txBody>
          <a:bodyPr vert="horz" lIns="91440" tIns="91440" rIns="91440" bIns="45720" rtlCol="0">
            <a:noAutofit/>
          </a:bodyPr>
          <a:lstStyle>
            <a:lvl1pPr>
              <a:defRPr lang="en-US" sz="800" spc="10" baseline="0" dirty="0"/>
            </a:lvl1pPr>
            <a:lvl2pPr>
              <a:defRPr lang="en-US" sz="800" spc="10" baseline="0" dirty="0"/>
            </a:lvl2pPr>
            <a:lvl3pPr>
              <a:defRPr lang="en-US" sz="800" spc="10" baseline="0" dirty="0"/>
            </a:lvl3pPr>
          </a:lstStyle>
          <a:p>
            <a:pPr marL="0" lvl="0" indent="0">
              <a:lnSpc>
                <a:spcPct val="100000"/>
              </a:lnSpc>
              <a:spcBef>
                <a:spcPts val="0"/>
              </a:spcBef>
              <a:buFontTx/>
              <a:buNone/>
            </a:pPr>
            <a:r>
              <a:rPr lang="en-US" dirty="0"/>
              <a:t>Click to edit Master text styles</a:t>
            </a:r>
          </a:p>
          <a:p>
            <a:pPr marL="58738" lvl="1" indent="-82296">
              <a:lnSpc>
                <a:spcPct val="100000"/>
              </a:lnSpc>
              <a:spcBef>
                <a:spcPts val="0"/>
              </a:spcBef>
              <a:buClr>
                <a:schemeClr val="accent3"/>
              </a:buClr>
            </a:pPr>
            <a:r>
              <a:rPr lang="en-US" dirty="0"/>
              <a:t>Second level</a:t>
            </a:r>
          </a:p>
          <a:p>
            <a:pPr marL="174625" lvl="2" indent="-82296">
              <a:lnSpc>
                <a:spcPct val="100000"/>
              </a:lnSpc>
              <a:spcBef>
                <a:spcPts val="0"/>
              </a:spcBef>
              <a:buClr>
                <a:schemeClr val="accent3"/>
              </a:buClr>
            </a:pPr>
            <a:r>
              <a:rPr lang="en-US" dirty="0"/>
              <a:t>Third level</a:t>
            </a:r>
          </a:p>
        </p:txBody>
      </p:sp>
      <p:sp>
        <p:nvSpPr>
          <p:cNvPr id="48" name="Picture Placeholder 3"/>
          <p:cNvSpPr>
            <a:spLocks noGrp="1"/>
          </p:cNvSpPr>
          <p:nvPr>
            <p:ph type="pic" sz="quarter" idx="77"/>
          </p:nvPr>
        </p:nvSpPr>
        <p:spPr>
          <a:xfrm>
            <a:off x="2739772" y="3381168"/>
            <a:ext cx="407901" cy="407901"/>
          </a:xfrm>
          <a:prstGeom prst="rect">
            <a:avLst/>
          </a:prstGeom>
          <a:solidFill>
            <a:srgbClr val="C2B3A1"/>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49" name="Text Placeholder 15"/>
          <p:cNvSpPr>
            <a:spLocks noGrp="1"/>
          </p:cNvSpPr>
          <p:nvPr>
            <p:ph type="body" sz="quarter" idx="78" hasCustomPrompt="1"/>
          </p:nvPr>
        </p:nvSpPr>
        <p:spPr>
          <a:xfrm>
            <a:off x="3147281" y="3380330"/>
            <a:ext cx="1192691" cy="410259"/>
          </a:xfrm>
          <a:prstGeom prst="rect">
            <a:avLst/>
          </a:prstGeom>
          <a:solidFill>
            <a:srgbClr val="998A42"/>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50" name="Text Placeholder 5"/>
          <p:cNvSpPr>
            <a:spLocks noGrp="1"/>
          </p:cNvSpPr>
          <p:nvPr>
            <p:ph type="body" sz="quarter" idx="79"/>
          </p:nvPr>
        </p:nvSpPr>
        <p:spPr>
          <a:xfrm>
            <a:off x="2739772" y="3787908"/>
            <a:ext cx="1600200" cy="733789"/>
          </a:xfrm>
          <a:prstGeom prst="rect">
            <a:avLst/>
          </a:prstGeom>
          <a:solidFill>
            <a:schemeClr val="bg2">
              <a:lumMod val="20000"/>
              <a:lumOff val="80000"/>
            </a:schemeClr>
          </a:solidFill>
        </p:spPr>
        <p:txBody>
          <a:bodyPr vert="horz" lIns="91440" tIns="91440" rIns="91440" bIns="45720" rtlCol="0">
            <a:noAutofit/>
          </a:bodyPr>
          <a:lstStyle>
            <a:lvl1pPr>
              <a:defRPr lang="en-US" sz="800" spc="10" baseline="0" dirty="0"/>
            </a:lvl1pPr>
            <a:lvl2pPr>
              <a:defRPr lang="en-US" sz="800" spc="10" baseline="0" dirty="0"/>
            </a:lvl2pPr>
            <a:lvl3pPr>
              <a:defRPr lang="en-US" sz="800" spc="10" baseline="0" dirty="0"/>
            </a:lvl3pPr>
          </a:lstStyle>
          <a:p>
            <a:pPr marL="0" lvl="0" indent="0">
              <a:lnSpc>
                <a:spcPct val="100000"/>
              </a:lnSpc>
              <a:spcBef>
                <a:spcPts val="0"/>
              </a:spcBef>
              <a:buFontTx/>
              <a:buNone/>
            </a:pPr>
            <a:r>
              <a:rPr lang="en-US" dirty="0"/>
              <a:t>Click to edit Master text styles</a:t>
            </a:r>
          </a:p>
          <a:p>
            <a:pPr marL="58738" lvl="1" indent="-82296">
              <a:lnSpc>
                <a:spcPct val="100000"/>
              </a:lnSpc>
              <a:spcBef>
                <a:spcPts val="0"/>
              </a:spcBef>
              <a:buClr>
                <a:schemeClr val="accent3"/>
              </a:buClr>
            </a:pPr>
            <a:r>
              <a:rPr lang="en-US" dirty="0"/>
              <a:t>Second level</a:t>
            </a:r>
          </a:p>
          <a:p>
            <a:pPr marL="174625" lvl="2" indent="-82296">
              <a:lnSpc>
                <a:spcPct val="100000"/>
              </a:lnSpc>
              <a:spcBef>
                <a:spcPts val="0"/>
              </a:spcBef>
              <a:buClr>
                <a:schemeClr val="accent3"/>
              </a:buClr>
            </a:pPr>
            <a:r>
              <a:rPr lang="en-US" dirty="0"/>
              <a:t>Third level</a:t>
            </a:r>
          </a:p>
        </p:txBody>
      </p:sp>
      <p:sp>
        <p:nvSpPr>
          <p:cNvPr id="51" name="Picture Placeholder 3"/>
          <p:cNvSpPr>
            <a:spLocks noGrp="1"/>
          </p:cNvSpPr>
          <p:nvPr>
            <p:ph type="pic" sz="quarter" idx="80"/>
          </p:nvPr>
        </p:nvSpPr>
        <p:spPr>
          <a:xfrm>
            <a:off x="2739772" y="1906329"/>
            <a:ext cx="407901" cy="407901"/>
          </a:xfrm>
          <a:prstGeom prst="rect">
            <a:avLst/>
          </a:prstGeom>
          <a:solidFill>
            <a:srgbClr val="C2B3A1"/>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52" name="Text Placeholder 15"/>
          <p:cNvSpPr>
            <a:spLocks noGrp="1"/>
          </p:cNvSpPr>
          <p:nvPr>
            <p:ph type="body" sz="quarter" idx="81" hasCustomPrompt="1"/>
          </p:nvPr>
        </p:nvSpPr>
        <p:spPr>
          <a:xfrm>
            <a:off x="3147281" y="1905491"/>
            <a:ext cx="1192691" cy="410259"/>
          </a:xfrm>
          <a:prstGeom prst="rect">
            <a:avLst/>
          </a:prstGeom>
          <a:solidFill>
            <a:srgbClr val="998A42"/>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53" name="Text Placeholder 5"/>
          <p:cNvSpPr>
            <a:spLocks noGrp="1"/>
          </p:cNvSpPr>
          <p:nvPr>
            <p:ph type="body" sz="quarter" idx="82"/>
          </p:nvPr>
        </p:nvSpPr>
        <p:spPr>
          <a:xfrm>
            <a:off x="2739772" y="2313069"/>
            <a:ext cx="1600200" cy="733789"/>
          </a:xfrm>
          <a:prstGeom prst="rect">
            <a:avLst/>
          </a:prstGeom>
          <a:solidFill>
            <a:schemeClr val="bg2">
              <a:lumMod val="20000"/>
              <a:lumOff val="80000"/>
            </a:schemeClr>
          </a:solidFill>
        </p:spPr>
        <p:txBody>
          <a:bodyPr vert="horz" lIns="91440" tIns="91440" rIns="91440" bIns="45720" rtlCol="0">
            <a:noAutofit/>
          </a:bodyPr>
          <a:lstStyle>
            <a:lvl1pPr>
              <a:defRPr lang="en-US" sz="800" spc="10" baseline="0" dirty="0"/>
            </a:lvl1pPr>
            <a:lvl2pPr>
              <a:defRPr lang="en-US" sz="800" spc="10" baseline="0" dirty="0"/>
            </a:lvl2pPr>
            <a:lvl3pPr>
              <a:defRPr lang="en-US" sz="800" spc="10" baseline="0" dirty="0"/>
            </a:lvl3pPr>
          </a:lstStyle>
          <a:p>
            <a:pPr marL="0" lvl="0" indent="0">
              <a:lnSpc>
                <a:spcPct val="100000"/>
              </a:lnSpc>
              <a:spcBef>
                <a:spcPts val="0"/>
              </a:spcBef>
              <a:buFontTx/>
              <a:buNone/>
            </a:pPr>
            <a:r>
              <a:rPr lang="en-US" dirty="0"/>
              <a:t>Click to edit Master text styles</a:t>
            </a:r>
          </a:p>
          <a:p>
            <a:pPr marL="58738" lvl="1" indent="-82296">
              <a:lnSpc>
                <a:spcPct val="100000"/>
              </a:lnSpc>
              <a:spcBef>
                <a:spcPts val="0"/>
              </a:spcBef>
              <a:buClr>
                <a:schemeClr val="accent3"/>
              </a:buClr>
            </a:pPr>
            <a:r>
              <a:rPr lang="en-US" dirty="0"/>
              <a:t>Second level</a:t>
            </a:r>
          </a:p>
          <a:p>
            <a:pPr marL="174625" lvl="2" indent="-82296">
              <a:lnSpc>
                <a:spcPct val="100000"/>
              </a:lnSpc>
              <a:spcBef>
                <a:spcPts val="0"/>
              </a:spcBef>
              <a:buClr>
                <a:schemeClr val="accent3"/>
              </a:buClr>
            </a:pPr>
            <a:r>
              <a:rPr lang="en-US" dirty="0"/>
              <a:t>Third level</a:t>
            </a:r>
          </a:p>
        </p:txBody>
      </p:sp>
      <p:sp>
        <p:nvSpPr>
          <p:cNvPr id="54" name="Picture Placeholder 3"/>
          <p:cNvSpPr>
            <a:spLocks noGrp="1"/>
          </p:cNvSpPr>
          <p:nvPr>
            <p:ph type="pic" sz="quarter" idx="83"/>
          </p:nvPr>
        </p:nvSpPr>
        <p:spPr>
          <a:xfrm>
            <a:off x="681088" y="4856007"/>
            <a:ext cx="407901" cy="407901"/>
          </a:xfrm>
          <a:prstGeom prst="rect">
            <a:avLst/>
          </a:prstGeom>
          <a:solidFill>
            <a:srgbClr val="C2B3A1"/>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55" name="Text Placeholder 15"/>
          <p:cNvSpPr>
            <a:spLocks noGrp="1"/>
          </p:cNvSpPr>
          <p:nvPr>
            <p:ph type="body" sz="quarter" idx="84" hasCustomPrompt="1"/>
          </p:nvPr>
        </p:nvSpPr>
        <p:spPr>
          <a:xfrm>
            <a:off x="1088597" y="4855169"/>
            <a:ext cx="1192691" cy="410259"/>
          </a:xfrm>
          <a:prstGeom prst="rect">
            <a:avLst/>
          </a:prstGeom>
          <a:solidFill>
            <a:srgbClr val="998A42"/>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56" name="Text Placeholder 5"/>
          <p:cNvSpPr>
            <a:spLocks noGrp="1"/>
          </p:cNvSpPr>
          <p:nvPr>
            <p:ph type="body" sz="quarter" idx="85"/>
          </p:nvPr>
        </p:nvSpPr>
        <p:spPr>
          <a:xfrm>
            <a:off x="681088" y="5262747"/>
            <a:ext cx="1600200" cy="733789"/>
          </a:xfrm>
          <a:prstGeom prst="rect">
            <a:avLst/>
          </a:prstGeom>
          <a:solidFill>
            <a:schemeClr val="bg2">
              <a:lumMod val="20000"/>
              <a:lumOff val="80000"/>
            </a:schemeClr>
          </a:solidFill>
        </p:spPr>
        <p:txBody>
          <a:bodyPr vert="horz" lIns="91440" tIns="91440" rIns="91440" bIns="45720" rtlCol="0">
            <a:noAutofit/>
          </a:bodyPr>
          <a:lstStyle>
            <a:lvl1pPr>
              <a:defRPr lang="en-US" sz="800" spc="10" baseline="0" dirty="0"/>
            </a:lvl1pPr>
            <a:lvl2pPr>
              <a:defRPr lang="en-US" sz="800" spc="10" baseline="0" dirty="0"/>
            </a:lvl2pPr>
            <a:lvl3pPr>
              <a:defRPr lang="en-US" sz="800" spc="10" baseline="0" dirty="0"/>
            </a:lvl3pPr>
          </a:lstStyle>
          <a:p>
            <a:pPr marL="0" lvl="0" indent="0">
              <a:lnSpc>
                <a:spcPct val="100000"/>
              </a:lnSpc>
              <a:spcBef>
                <a:spcPts val="0"/>
              </a:spcBef>
              <a:buFontTx/>
              <a:buNone/>
            </a:pPr>
            <a:r>
              <a:rPr lang="en-US" dirty="0"/>
              <a:t>Click to edit Master text styles</a:t>
            </a:r>
          </a:p>
          <a:p>
            <a:pPr marL="58738" lvl="1" indent="-82296">
              <a:lnSpc>
                <a:spcPct val="100000"/>
              </a:lnSpc>
              <a:spcBef>
                <a:spcPts val="0"/>
              </a:spcBef>
              <a:buClr>
                <a:schemeClr val="accent3"/>
              </a:buClr>
            </a:pPr>
            <a:r>
              <a:rPr lang="en-US" dirty="0"/>
              <a:t>Second level</a:t>
            </a:r>
          </a:p>
          <a:p>
            <a:pPr marL="174625" lvl="2" indent="-82296">
              <a:lnSpc>
                <a:spcPct val="100000"/>
              </a:lnSpc>
              <a:spcBef>
                <a:spcPts val="0"/>
              </a:spcBef>
              <a:buClr>
                <a:schemeClr val="accent3"/>
              </a:buClr>
            </a:pPr>
            <a:r>
              <a:rPr lang="en-US" dirty="0"/>
              <a:t>Third level</a:t>
            </a:r>
          </a:p>
        </p:txBody>
      </p:sp>
      <p:sp>
        <p:nvSpPr>
          <p:cNvPr id="57" name="Picture Placeholder 3"/>
          <p:cNvSpPr>
            <a:spLocks noGrp="1"/>
          </p:cNvSpPr>
          <p:nvPr>
            <p:ph type="pic" sz="quarter" idx="86"/>
          </p:nvPr>
        </p:nvSpPr>
        <p:spPr>
          <a:xfrm>
            <a:off x="681088" y="3381168"/>
            <a:ext cx="407901" cy="407901"/>
          </a:xfrm>
          <a:prstGeom prst="rect">
            <a:avLst/>
          </a:prstGeom>
          <a:solidFill>
            <a:srgbClr val="C2B3A1"/>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58" name="Text Placeholder 15"/>
          <p:cNvSpPr>
            <a:spLocks noGrp="1"/>
          </p:cNvSpPr>
          <p:nvPr>
            <p:ph type="body" sz="quarter" idx="87" hasCustomPrompt="1"/>
          </p:nvPr>
        </p:nvSpPr>
        <p:spPr>
          <a:xfrm>
            <a:off x="1088597" y="3380330"/>
            <a:ext cx="1192691" cy="410259"/>
          </a:xfrm>
          <a:prstGeom prst="rect">
            <a:avLst/>
          </a:prstGeom>
          <a:solidFill>
            <a:srgbClr val="998A42"/>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59" name="Text Placeholder 5"/>
          <p:cNvSpPr>
            <a:spLocks noGrp="1"/>
          </p:cNvSpPr>
          <p:nvPr>
            <p:ph type="body" sz="quarter" idx="88"/>
          </p:nvPr>
        </p:nvSpPr>
        <p:spPr>
          <a:xfrm>
            <a:off x="681088" y="3787908"/>
            <a:ext cx="1600200" cy="733789"/>
          </a:xfrm>
          <a:prstGeom prst="rect">
            <a:avLst/>
          </a:prstGeom>
          <a:solidFill>
            <a:schemeClr val="bg2">
              <a:lumMod val="20000"/>
              <a:lumOff val="80000"/>
            </a:schemeClr>
          </a:solidFill>
        </p:spPr>
        <p:txBody>
          <a:bodyPr vert="horz" lIns="91440" tIns="91440" rIns="91440" bIns="45720" rtlCol="0">
            <a:noAutofit/>
          </a:bodyPr>
          <a:lstStyle>
            <a:lvl1pPr>
              <a:defRPr lang="en-US" sz="800" spc="10" baseline="0" dirty="0"/>
            </a:lvl1pPr>
            <a:lvl2pPr>
              <a:defRPr lang="en-US" sz="800" spc="10" baseline="0" dirty="0"/>
            </a:lvl2pPr>
            <a:lvl3pPr>
              <a:defRPr lang="en-US" sz="800" spc="10" baseline="0" dirty="0"/>
            </a:lvl3pPr>
          </a:lstStyle>
          <a:p>
            <a:pPr marL="0" lvl="0" indent="0">
              <a:lnSpc>
                <a:spcPct val="100000"/>
              </a:lnSpc>
              <a:spcBef>
                <a:spcPts val="0"/>
              </a:spcBef>
              <a:buFontTx/>
              <a:buNone/>
            </a:pPr>
            <a:r>
              <a:rPr lang="en-US" dirty="0"/>
              <a:t>Click to edit Master text styles</a:t>
            </a:r>
          </a:p>
          <a:p>
            <a:pPr marL="58738" lvl="1" indent="-82296">
              <a:lnSpc>
                <a:spcPct val="100000"/>
              </a:lnSpc>
              <a:spcBef>
                <a:spcPts val="0"/>
              </a:spcBef>
              <a:buClr>
                <a:schemeClr val="accent3"/>
              </a:buClr>
            </a:pPr>
            <a:r>
              <a:rPr lang="en-US" dirty="0"/>
              <a:t>Second level</a:t>
            </a:r>
          </a:p>
          <a:p>
            <a:pPr marL="174625" lvl="2" indent="-82296">
              <a:lnSpc>
                <a:spcPct val="100000"/>
              </a:lnSpc>
              <a:spcBef>
                <a:spcPts val="0"/>
              </a:spcBef>
              <a:buClr>
                <a:schemeClr val="accent3"/>
              </a:buClr>
            </a:pPr>
            <a:r>
              <a:rPr lang="en-US" dirty="0"/>
              <a:t>Third level</a:t>
            </a:r>
          </a:p>
        </p:txBody>
      </p:sp>
      <p:sp>
        <p:nvSpPr>
          <p:cNvPr id="60" name="Picture Placeholder 3"/>
          <p:cNvSpPr>
            <a:spLocks noGrp="1"/>
          </p:cNvSpPr>
          <p:nvPr>
            <p:ph type="pic" sz="quarter" idx="89"/>
          </p:nvPr>
        </p:nvSpPr>
        <p:spPr>
          <a:xfrm>
            <a:off x="681088" y="1906329"/>
            <a:ext cx="407901" cy="407901"/>
          </a:xfrm>
          <a:prstGeom prst="rect">
            <a:avLst/>
          </a:prstGeom>
          <a:solidFill>
            <a:srgbClr val="C2B3A1"/>
          </a:solidFill>
        </p:spPr>
        <p:txBody>
          <a:bodyPr lIns="0" tIns="0" rIns="0" bIns="0" anchor="ctr">
            <a:normAutofit/>
          </a:bodyPr>
          <a:lstStyle>
            <a:lvl1pPr marL="0" indent="0" algn="ctr">
              <a:lnSpc>
                <a:spcPct val="100000"/>
              </a:lnSpc>
              <a:spcBef>
                <a:spcPts val="0"/>
              </a:spcBef>
              <a:buFontTx/>
              <a:buNone/>
              <a:defRPr sz="600" b="1">
                <a:solidFill>
                  <a:schemeClr val="tx1"/>
                </a:solidFill>
              </a:defRPr>
            </a:lvl1pPr>
          </a:lstStyle>
          <a:p>
            <a:endParaRPr lang="en-US" dirty="0"/>
          </a:p>
        </p:txBody>
      </p:sp>
      <p:sp>
        <p:nvSpPr>
          <p:cNvPr id="61" name="Text Placeholder 15"/>
          <p:cNvSpPr>
            <a:spLocks noGrp="1"/>
          </p:cNvSpPr>
          <p:nvPr>
            <p:ph type="body" sz="quarter" idx="90" hasCustomPrompt="1"/>
          </p:nvPr>
        </p:nvSpPr>
        <p:spPr>
          <a:xfrm>
            <a:off x="1088597" y="1905491"/>
            <a:ext cx="1192691" cy="410259"/>
          </a:xfrm>
          <a:prstGeom prst="rect">
            <a:avLst/>
          </a:prstGeom>
          <a:solidFill>
            <a:srgbClr val="998A42"/>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62" name="Text Placeholder 5"/>
          <p:cNvSpPr>
            <a:spLocks noGrp="1"/>
          </p:cNvSpPr>
          <p:nvPr>
            <p:ph type="body" sz="quarter" idx="91"/>
          </p:nvPr>
        </p:nvSpPr>
        <p:spPr>
          <a:xfrm>
            <a:off x="681088" y="2313069"/>
            <a:ext cx="1600200" cy="733789"/>
          </a:xfrm>
          <a:prstGeom prst="rect">
            <a:avLst/>
          </a:prstGeom>
          <a:solidFill>
            <a:schemeClr val="bg2">
              <a:lumMod val="20000"/>
              <a:lumOff val="80000"/>
            </a:schemeClr>
          </a:solidFill>
        </p:spPr>
        <p:txBody>
          <a:bodyPr vert="horz" lIns="91440" tIns="91440" rIns="91440" bIns="45720" rtlCol="0">
            <a:noAutofit/>
          </a:bodyPr>
          <a:lstStyle>
            <a:lvl1pPr>
              <a:defRPr lang="en-US" sz="800" spc="10" baseline="0" dirty="0"/>
            </a:lvl1pPr>
            <a:lvl2pPr>
              <a:defRPr lang="en-US" sz="800" spc="10" baseline="0" dirty="0"/>
            </a:lvl2pPr>
            <a:lvl3pPr>
              <a:defRPr lang="en-US" sz="800" spc="10" baseline="0" dirty="0"/>
            </a:lvl3pPr>
          </a:lstStyle>
          <a:p>
            <a:pPr marL="0" lvl="0" indent="0">
              <a:lnSpc>
                <a:spcPct val="100000"/>
              </a:lnSpc>
              <a:spcBef>
                <a:spcPts val="0"/>
              </a:spcBef>
              <a:buFontTx/>
              <a:buNone/>
            </a:pPr>
            <a:r>
              <a:rPr lang="en-US" dirty="0"/>
              <a:t>Click to edit Master text styles</a:t>
            </a:r>
          </a:p>
          <a:p>
            <a:pPr marL="58738" lvl="1" indent="-82296">
              <a:lnSpc>
                <a:spcPct val="100000"/>
              </a:lnSpc>
              <a:spcBef>
                <a:spcPts val="0"/>
              </a:spcBef>
              <a:buClr>
                <a:schemeClr val="accent3"/>
              </a:buClr>
            </a:pPr>
            <a:r>
              <a:rPr lang="en-US" dirty="0"/>
              <a:t>Second level</a:t>
            </a:r>
          </a:p>
          <a:p>
            <a:pPr marL="174625" lvl="2" indent="-82296">
              <a:lnSpc>
                <a:spcPct val="100000"/>
              </a:lnSpc>
              <a:spcBef>
                <a:spcPts val="0"/>
              </a:spcBef>
              <a:buClr>
                <a:schemeClr val="accent3"/>
              </a:buClr>
            </a:pPr>
            <a:r>
              <a:rPr lang="en-US" dirty="0"/>
              <a:t>Third level</a:t>
            </a:r>
          </a:p>
        </p:txBody>
      </p:sp>
      <p:sp>
        <p:nvSpPr>
          <p:cNvPr id="63" name="Picture Placeholder 3"/>
          <p:cNvSpPr>
            <a:spLocks noGrp="1"/>
          </p:cNvSpPr>
          <p:nvPr>
            <p:ph type="pic" sz="quarter" idx="101"/>
          </p:nvPr>
        </p:nvSpPr>
        <p:spPr>
          <a:xfrm>
            <a:off x="4792951" y="4856007"/>
            <a:ext cx="407901" cy="407901"/>
          </a:xfrm>
          <a:prstGeom prst="rect">
            <a:avLst/>
          </a:prstGeom>
          <a:solidFill>
            <a:srgbClr val="C2B3A1"/>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64" name="Text Placeholder 15"/>
          <p:cNvSpPr>
            <a:spLocks noGrp="1"/>
          </p:cNvSpPr>
          <p:nvPr>
            <p:ph type="body" sz="quarter" idx="102" hasCustomPrompt="1"/>
          </p:nvPr>
        </p:nvSpPr>
        <p:spPr>
          <a:xfrm>
            <a:off x="5200460" y="4855169"/>
            <a:ext cx="1192691" cy="410259"/>
          </a:xfrm>
          <a:prstGeom prst="rect">
            <a:avLst/>
          </a:prstGeom>
          <a:solidFill>
            <a:srgbClr val="998A42"/>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65" name="Text Placeholder 5"/>
          <p:cNvSpPr>
            <a:spLocks noGrp="1"/>
          </p:cNvSpPr>
          <p:nvPr>
            <p:ph type="body" sz="quarter" idx="103"/>
          </p:nvPr>
        </p:nvSpPr>
        <p:spPr>
          <a:xfrm>
            <a:off x="4792951" y="5262747"/>
            <a:ext cx="1600200" cy="733789"/>
          </a:xfrm>
          <a:prstGeom prst="rect">
            <a:avLst/>
          </a:prstGeom>
          <a:solidFill>
            <a:schemeClr val="bg2">
              <a:lumMod val="20000"/>
              <a:lumOff val="80000"/>
            </a:schemeClr>
          </a:solidFill>
        </p:spPr>
        <p:txBody>
          <a:bodyPr vert="horz" lIns="91440" tIns="91440" rIns="91440" bIns="45720" rtlCol="0">
            <a:noAutofit/>
          </a:bodyPr>
          <a:lstStyle>
            <a:lvl1pPr>
              <a:defRPr lang="en-US" sz="800" spc="10" baseline="0" dirty="0"/>
            </a:lvl1pPr>
            <a:lvl2pPr>
              <a:defRPr lang="en-US" sz="800" spc="10" baseline="0" dirty="0"/>
            </a:lvl2pPr>
            <a:lvl3pPr>
              <a:defRPr lang="en-US" sz="800" spc="10" baseline="0" dirty="0"/>
            </a:lvl3pPr>
          </a:lstStyle>
          <a:p>
            <a:pPr marL="0" lvl="0" indent="0">
              <a:lnSpc>
                <a:spcPct val="100000"/>
              </a:lnSpc>
              <a:spcBef>
                <a:spcPts val="0"/>
              </a:spcBef>
              <a:buFontTx/>
              <a:buNone/>
            </a:pPr>
            <a:r>
              <a:rPr lang="en-US" dirty="0"/>
              <a:t>Click to edit Master text styles</a:t>
            </a:r>
          </a:p>
          <a:p>
            <a:pPr marL="58738" lvl="1" indent="-82296">
              <a:lnSpc>
                <a:spcPct val="100000"/>
              </a:lnSpc>
              <a:spcBef>
                <a:spcPts val="0"/>
              </a:spcBef>
              <a:buClr>
                <a:schemeClr val="accent3"/>
              </a:buClr>
            </a:pPr>
            <a:r>
              <a:rPr lang="en-US" dirty="0"/>
              <a:t>Second level</a:t>
            </a:r>
          </a:p>
          <a:p>
            <a:pPr marL="174625" lvl="2" indent="-82296">
              <a:lnSpc>
                <a:spcPct val="100000"/>
              </a:lnSpc>
              <a:spcBef>
                <a:spcPts val="0"/>
              </a:spcBef>
              <a:buClr>
                <a:schemeClr val="accent3"/>
              </a:buClr>
            </a:pPr>
            <a:r>
              <a:rPr lang="en-US" dirty="0"/>
              <a:t>Third level</a:t>
            </a:r>
          </a:p>
        </p:txBody>
      </p:sp>
      <p:sp>
        <p:nvSpPr>
          <p:cNvPr id="66" name="Picture Placeholder 3"/>
          <p:cNvSpPr>
            <a:spLocks noGrp="1"/>
          </p:cNvSpPr>
          <p:nvPr>
            <p:ph type="pic" sz="quarter" idx="104"/>
          </p:nvPr>
        </p:nvSpPr>
        <p:spPr>
          <a:xfrm>
            <a:off x="4792951" y="3381168"/>
            <a:ext cx="407901" cy="407901"/>
          </a:xfrm>
          <a:prstGeom prst="rect">
            <a:avLst/>
          </a:prstGeom>
          <a:solidFill>
            <a:srgbClr val="C2B3A1"/>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67" name="Text Placeholder 15"/>
          <p:cNvSpPr>
            <a:spLocks noGrp="1"/>
          </p:cNvSpPr>
          <p:nvPr>
            <p:ph type="body" sz="quarter" idx="105" hasCustomPrompt="1"/>
          </p:nvPr>
        </p:nvSpPr>
        <p:spPr>
          <a:xfrm>
            <a:off x="5200460" y="3380330"/>
            <a:ext cx="1192691" cy="410259"/>
          </a:xfrm>
          <a:prstGeom prst="rect">
            <a:avLst/>
          </a:prstGeom>
          <a:solidFill>
            <a:srgbClr val="998A42"/>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68" name="Text Placeholder 5"/>
          <p:cNvSpPr>
            <a:spLocks noGrp="1"/>
          </p:cNvSpPr>
          <p:nvPr>
            <p:ph type="body" sz="quarter" idx="106"/>
          </p:nvPr>
        </p:nvSpPr>
        <p:spPr>
          <a:xfrm>
            <a:off x="4792951" y="3787908"/>
            <a:ext cx="1600200" cy="733789"/>
          </a:xfrm>
          <a:prstGeom prst="rect">
            <a:avLst/>
          </a:prstGeom>
          <a:solidFill>
            <a:schemeClr val="bg2">
              <a:lumMod val="20000"/>
              <a:lumOff val="80000"/>
            </a:schemeClr>
          </a:solidFill>
        </p:spPr>
        <p:txBody>
          <a:bodyPr vert="horz" lIns="91440" tIns="91440" rIns="91440" bIns="45720" rtlCol="0">
            <a:noAutofit/>
          </a:bodyPr>
          <a:lstStyle>
            <a:lvl1pPr>
              <a:defRPr lang="en-US" sz="800" spc="10" baseline="0" dirty="0"/>
            </a:lvl1pPr>
            <a:lvl2pPr>
              <a:defRPr lang="en-US" sz="800" spc="10" baseline="0" dirty="0"/>
            </a:lvl2pPr>
            <a:lvl3pPr>
              <a:defRPr lang="en-US" sz="800" spc="10" baseline="0" dirty="0"/>
            </a:lvl3pPr>
          </a:lstStyle>
          <a:p>
            <a:pPr marL="0" lvl="0" indent="0">
              <a:lnSpc>
                <a:spcPct val="100000"/>
              </a:lnSpc>
              <a:spcBef>
                <a:spcPts val="0"/>
              </a:spcBef>
              <a:buFontTx/>
              <a:buNone/>
            </a:pPr>
            <a:r>
              <a:rPr lang="en-US" dirty="0"/>
              <a:t>Click to edit Master text styles</a:t>
            </a:r>
          </a:p>
          <a:p>
            <a:pPr marL="58738" lvl="1" indent="-82296">
              <a:lnSpc>
                <a:spcPct val="100000"/>
              </a:lnSpc>
              <a:spcBef>
                <a:spcPts val="0"/>
              </a:spcBef>
              <a:buClr>
                <a:schemeClr val="accent3"/>
              </a:buClr>
            </a:pPr>
            <a:r>
              <a:rPr lang="en-US" dirty="0"/>
              <a:t>Second level</a:t>
            </a:r>
          </a:p>
          <a:p>
            <a:pPr marL="174625" lvl="2" indent="-82296">
              <a:lnSpc>
                <a:spcPct val="100000"/>
              </a:lnSpc>
              <a:spcBef>
                <a:spcPts val="0"/>
              </a:spcBef>
              <a:buClr>
                <a:schemeClr val="accent3"/>
              </a:buClr>
            </a:pPr>
            <a:r>
              <a:rPr lang="en-US" dirty="0"/>
              <a:t>Third level</a:t>
            </a:r>
          </a:p>
        </p:txBody>
      </p:sp>
      <p:sp>
        <p:nvSpPr>
          <p:cNvPr id="69" name="Picture Placeholder 3"/>
          <p:cNvSpPr>
            <a:spLocks noGrp="1"/>
          </p:cNvSpPr>
          <p:nvPr>
            <p:ph type="pic" sz="quarter" idx="107"/>
          </p:nvPr>
        </p:nvSpPr>
        <p:spPr>
          <a:xfrm>
            <a:off x="4792951" y="1906329"/>
            <a:ext cx="407901" cy="407901"/>
          </a:xfrm>
          <a:prstGeom prst="rect">
            <a:avLst/>
          </a:prstGeom>
          <a:solidFill>
            <a:srgbClr val="C2B3A1"/>
          </a:solidFill>
        </p:spPr>
        <p:txBody>
          <a:bodyPr lIns="0" tIns="0" rIns="0" bIns="0" anchor="ctr">
            <a:normAutofit/>
          </a:bodyPr>
          <a:lstStyle>
            <a:lvl1pPr marL="0" indent="0" algn="ctr">
              <a:buFontTx/>
              <a:buNone/>
              <a:defRPr sz="600" b="1">
                <a:solidFill>
                  <a:schemeClr val="tx1"/>
                </a:solidFill>
              </a:defRPr>
            </a:lvl1pPr>
          </a:lstStyle>
          <a:p>
            <a:endParaRPr lang="en-US" dirty="0"/>
          </a:p>
        </p:txBody>
      </p:sp>
      <p:sp>
        <p:nvSpPr>
          <p:cNvPr id="70" name="Text Placeholder 15"/>
          <p:cNvSpPr>
            <a:spLocks noGrp="1"/>
          </p:cNvSpPr>
          <p:nvPr>
            <p:ph type="body" sz="quarter" idx="108" hasCustomPrompt="1"/>
          </p:nvPr>
        </p:nvSpPr>
        <p:spPr>
          <a:xfrm>
            <a:off x="5200460" y="1905491"/>
            <a:ext cx="1192691" cy="410259"/>
          </a:xfrm>
          <a:prstGeom prst="rect">
            <a:avLst/>
          </a:prstGeom>
          <a:solidFill>
            <a:srgbClr val="998A42"/>
          </a:solidFill>
        </p:spPr>
        <p:txBody>
          <a:bodyPr rIns="45720" anchor="ctr">
            <a:noAutofit/>
          </a:bodyPr>
          <a:lstStyle>
            <a:lvl1pPr marL="0" indent="0">
              <a:lnSpc>
                <a:spcPct val="100000"/>
              </a:lnSpc>
              <a:spcBef>
                <a:spcPts val="0"/>
              </a:spcBef>
              <a:buFontTx/>
              <a:buNone/>
              <a:defRPr sz="800" b="1" spc="10" baseline="0">
                <a:solidFill>
                  <a:schemeClr val="bg1"/>
                </a:solidFill>
              </a:defRPr>
            </a:lvl1pPr>
          </a:lstStyle>
          <a:p>
            <a:pPr lvl="0"/>
            <a:r>
              <a:rPr lang="en-US" dirty="0"/>
              <a:t>Lorem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endParaRPr lang="en-US" dirty="0"/>
          </a:p>
        </p:txBody>
      </p:sp>
      <p:sp>
        <p:nvSpPr>
          <p:cNvPr id="71" name="Text Placeholder 5"/>
          <p:cNvSpPr>
            <a:spLocks noGrp="1"/>
          </p:cNvSpPr>
          <p:nvPr>
            <p:ph type="body" sz="quarter" idx="109"/>
          </p:nvPr>
        </p:nvSpPr>
        <p:spPr>
          <a:xfrm>
            <a:off x="4792951" y="2313069"/>
            <a:ext cx="1600200" cy="733789"/>
          </a:xfrm>
          <a:prstGeom prst="rect">
            <a:avLst/>
          </a:prstGeom>
          <a:solidFill>
            <a:schemeClr val="bg2">
              <a:lumMod val="20000"/>
              <a:lumOff val="80000"/>
            </a:schemeClr>
          </a:solidFill>
        </p:spPr>
        <p:txBody>
          <a:bodyPr vert="horz" lIns="91440" tIns="91440" rIns="91440" bIns="45720" rtlCol="0">
            <a:noAutofit/>
          </a:bodyPr>
          <a:lstStyle>
            <a:lvl1pPr>
              <a:defRPr lang="en-US" sz="800" spc="10" baseline="0" dirty="0"/>
            </a:lvl1pPr>
            <a:lvl2pPr>
              <a:defRPr lang="en-US" sz="800" spc="10" baseline="0" dirty="0"/>
            </a:lvl2pPr>
            <a:lvl3pPr>
              <a:defRPr lang="en-US" sz="800" spc="10" baseline="0" dirty="0"/>
            </a:lvl3pPr>
          </a:lstStyle>
          <a:p>
            <a:pPr marL="0" lvl="0" indent="0">
              <a:lnSpc>
                <a:spcPct val="100000"/>
              </a:lnSpc>
              <a:spcBef>
                <a:spcPts val="0"/>
              </a:spcBef>
              <a:buFontTx/>
              <a:buNone/>
            </a:pPr>
            <a:r>
              <a:rPr lang="en-US" dirty="0"/>
              <a:t>Click to edit Master text styles</a:t>
            </a:r>
          </a:p>
          <a:p>
            <a:pPr marL="58738" lvl="1" indent="-82296">
              <a:lnSpc>
                <a:spcPct val="100000"/>
              </a:lnSpc>
              <a:spcBef>
                <a:spcPts val="0"/>
              </a:spcBef>
              <a:buClr>
                <a:schemeClr val="accent3"/>
              </a:buClr>
            </a:pPr>
            <a:r>
              <a:rPr lang="en-US" dirty="0"/>
              <a:t>Second level</a:t>
            </a:r>
          </a:p>
          <a:p>
            <a:pPr marL="174625" lvl="2" indent="-82296">
              <a:lnSpc>
                <a:spcPct val="100000"/>
              </a:lnSpc>
              <a:spcBef>
                <a:spcPts val="0"/>
              </a:spcBef>
              <a:buClr>
                <a:schemeClr val="accent3"/>
              </a:buClr>
            </a:pPr>
            <a:r>
              <a:rPr lang="en-US" dirty="0"/>
              <a:t>Third level</a:t>
            </a:r>
          </a:p>
        </p:txBody>
      </p:sp>
      <p:sp>
        <p:nvSpPr>
          <p:cNvPr id="72" name="Text Placeholder 3"/>
          <p:cNvSpPr>
            <a:spLocks noGrp="1"/>
          </p:cNvSpPr>
          <p:nvPr>
            <p:ph type="body" sz="quarter" idx="110"/>
          </p:nvPr>
        </p:nvSpPr>
        <p:spPr>
          <a:xfrm>
            <a:off x="465158" y="303061"/>
            <a:ext cx="2819368" cy="808850"/>
          </a:xfrm>
        </p:spPr>
        <p:txBody>
          <a:bodyPr anchor="b">
            <a:noAutofit/>
          </a:bodyPr>
          <a:lstStyle>
            <a:lvl1pPr marL="0" indent="0">
              <a:lnSpc>
                <a:spcPct val="100000"/>
              </a:lnSpc>
              <a:spcBef>
                <a:spcPts val="0"/>
              </a:spcBef>
              <a:buFontTx/>
              <a:buNone/>
              <a:defRPr sz="2300" b="1" cap="all" baseline="0">
                <a:solidFill>
                  <a:srgbClr val="998A42"/>
                </a:solidFill>
              </a:defRPr>
            </a:lvl1pPr>
          </a:lstStyle>
          <a:p>
            <a:pPr lvl="0"/>
            <a:endParaRPr lang="en-US" dirty="0"/>
          </a:p>
        </p:txBody>
      </p:sp>
      <p:sp>
        <p:nvSpPr>
          <p:cNvPr id="73" name="TextBox 72"/>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74" name="Right Arrow 73">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Tree>
    <p:extLst>
      <p:ext uri="{BB962C8B-B14F-4D97-AF65-F5344CB8AC3E}">
        <p14:creationId xmlns:p14="http://schemas.microsoft.com/office/powerpoint/2010/main" val="482468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ustom Layou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a:ext>
            </a:extLst>
          </a:blip>
          <a:stretch>
            <a:fillRect/>
          </a:stretch>
        </p:blipFill>
        <p:spPr>
          <a:xfrm>
            <a:off x="-6347" y="6643934"/>
            <a:ext cx="9150351" cy="228600"/>
          </a:xfrm>
          <a:prstGeom prst="rect">
            <a:avLst/>
          </a:prstGeom>
        </p:spPr>
      </p:pic>
      <p:sp>
        <p:nvSpPr>
          <p:cNvPr id="7" name="Picture Placeholder 3"/>
          <p:cNvSpPr>
            <a:spLocks noGrp="1"/>
          </p:cNvSpPr>
          <p:nvPr>
            <p:ph type="pic" sz="quarter" idx="31"/>
          </p:nvPr>
        </p:nvSpPr>
        <p:spPr>
          <a:xfrm>
            <a:off x="4653772" y="4638363"/>
            <a:ext cx="1554480" cy="1645920"/>
          </a:xfrm>
          <a:prstGeom prst="rect">
            <a:avLst/>
          </a:prstGeom>
          <a:solidFill>
            <a:srgbClr val="C2B3A1"/>
          </a:solidFill>
        </p:spPr>
        <p:txBody>
          <a:bodyPr vert="horz" lIns="91440" tIns="45720" rIns="91440" bIns="45720" rtlCol="0" anchor="ctr">
            <a:normAutofit/>
          </a:bodyPr>
          <a:lstStyle>
            <a:lvl1pPr>
              <a:defRPr lang="en-US" sz="800" b="1" dirty="0">
                <a:solidFill>
                  <a:schemeClr val="tx1"/>
                </a:solidFill>
              </a:defRPr>
            </a:lvl1pPr>
          </a:lstStyle>
          <a:p>
            <a:pPr marL="0" lvl="0" indent="0" algn="ctr">
              <a:buFontTx/>
              <a:buNone/>
            </a:pPr>
            <a:endParaRPr lang="en-US" dirty="0"/>
          </a:p>
        </p:txBody>
      </p:sp>
      <p:sp>
        <p:nvSpPr>
          <p:cNvPr id="8" name="Text Placeholder 15"/>
          <p:cNvSpPr>
            <a:spLocks noGrp="1"/>
          </p:cNvSpPr>
          <p:nvPr>
            <p:ph type="body" sz="quarter" idx="32" hasCustomPrompt="1"/>
          </p:nvPr>
        </p:nvSpPr>
        <p:spPr>
          <a:xfrm>
            <a:off x="4652112" y="5738522"/>
            <a:ext cx="1557814" cy="548640"/>
          </a:xfrm>
          <a:prstGeom prst="rect">
            <a:avLst/>
          </a:prstGeom>
          <a:solidFill>
            <a:srgbClr val="998A42"/>
          </a:solidFill>
        </p:spPr>
        <p:txBody>
          <a:bodyPr vert="horz" lIns="91440" tIns="45720" rIns="91440" bIns="45720" rtlCol="0" anchor="ctr">
            <a:noAutofit/>
          </a:bodyPr>
          <a:lstStyle>
            <a:lvl1pPr algn="ctr">
              <a:defRPr lang="en-US" sz="800" b="1" spc="0" baseline="0" dirty="0">
                <a:solidFill>
                  <a:schemeClr val="bg1"/>
                </a:solidFill>
              </a:defRPr>
            </a:lvl1pPr>
          </a:lstStyle>
          <a:p>
            <a:pPr marL="0" lvl="0" indent="0">
              <a:lnSpc>
                <a:spcPct val="100000"/>
              </a:lnSpc>
              <a:spcBef>
                <a:spcPts val="0"/>
              </a:spcBef>
              <a:buFontTx/>
              <a:buNone/>
            </a:pPr>
            <a:r>
              <a:rPr lang="en-US" dirty="0" err="1"/>
              <a:t>Lorem</a:t>
            </a:r>
            <a:r>
              <a:rPr lang="en-US" dirty="0"/>
              <a:t> </a:t>
            </a:r>
            <a:r>
              <a:rPr lang="en-US" dirty="0" err="1"/>
              <a:t>ipsum</a:t>
            </a:r>
            <a:r>
              <a:rPr lang="en-US" dirty="0"/>
              <a:t> dolor sit, </a:t>
            </a:r>
            <a:r>
              <a:rPr lang="en-US" dirty="0" err="1"/>
              <a:t>consectetur</a:t>
            </a:r>
            <a:r>
              <a:rPr lang="en-US" dirty="0"/>
              <a:t> </a:t>
            </a:r>
            <a:r>
              <a:rPr lang="en-US" dirty="0" err="1"/>
              <a:t>adipisicing</a:t>
            </a:r>
            <a:endParaRPr lang="en-US" dirty="0"/>
          </a:p>
        </p:txBody>
      </p:sp>
      <p:sp>
        <p:nvSpPr>
          <p:cNvPr id="9" name="Text Placeholder 5"/>
          <p:cNvSpPr>
            <a:spLocks noGrp="1"/>
          </p:cNvSpPr>
          <p:nvPr>
            <p:ph type="body" sz="quarter" idx="33"/>
          </p:nvPr>
        </p:nvSpPr>
        <p:spPr>
          <a:xfrm>
            <a:off x="6258780" y="4660487"/>
            <a:ext cx="2389240" cy="1637070"/>
          </a:xfrm>
          <a:prstGeom prst="rect">
            <a:avLst/>
          </a:prstGeom>
          <a:noFill/>
        </p:spPr>
        <p:txBody>
          <a:bodyPr tIns="45720">
            <a:noAutofit/>
          </a:bodyPr>
          <a:lstStyle>
            <a:lvl1pPr marL="0" indent="0">
              <a:lnSpc>
                <a:spcPct val="100000"/>
              </a:lnSpc>
              <a:spcBef>
                <a:spcPts val="200"/>
              </a:spcBef>
              <a:buFontTx/>
              <a:buNone/>
              <a:defRPr sz="800" spc="10" baseline="0">
                <a:solidFill>
                  <a:schemeClr val="tx1"/>
                </a:solidFill>
              </a:defRPr>
            </a:lvl1pPr>
            <a:lvl2pPr marL="57150" indent="-82296" algn="l" defTabSz="914400" rtl="0" eaLnBrk="1" latinLnBrk="0" hangingPunct="1">
              <a:lnSpc>
                <a:spcPct val="100000"/>
              </a:lnSpc>
              <a:spcBef>
                <a:spcPts val="200"/>
              </a:spcBef>
              <a:buClr>
                <a:srgbClr val="998A42"/>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2pPr>
            <a:lvl3pPr marL="171450" indent="-82296" algn="l" defTabSz="914400" rtl="0" eaLnBrk="1" latinLnBrk="0" hangingPunct="1">
              <a:lnSpc>
                <a:spcPct val="100000"/>
              </a:lnSpc>
              <a:spcBef>
                <a:spcPts val="200"/>
              </a:spcBef>
              <a:buClr>
                <a:srgbClr val="998A42"/>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10" name="Picture Placeholder 3"/>
          <p:cNvSpPr>
            <a:spLocks noGrp="1"/>
          </p:cNvSpPr>
          <p:nvPr>
            <p:ph type="pic" sz="quarter" idx="34"/>
          </p:nvPr>
        </p:nvSpPr>
        <p:spPr>
          <a:xfrm>
            <a:off x="4653772" y="2818637"/>
            <a:ext cx="1554480" cy="1645920"/>
          </a:xfrm>
          <a:prstGeom prst="rect">
            <a:avLst/>
          </a:prstGeom>
          <a:solidFill>
            <a:srgbClr val="C2B3A1"/>
          </a:solidFill>
        </p:spPr>
        <p:txBody>
          <a:bodyPr vert="horz" lIns="91440" tIns="45720" rIns="91440" bIns="45720" rtlCol="0" anchor="ctr">
            <a:normAutofit/>
          </a:bodyPr>
          <a:lstStyle>
            <a:lvl1pPr>
              <a:defRPr lang="en-US" sz="800" b="1" dirty="0">
                <a:solidFill>
                  <a:schemeClr val="tx1"/>
                </a:solidFill>
              </a:defRPr>
            </a:lvl1pPr>
          </a:lstStyle>
          <a:p>
            <a:pPr marL="0" lvl="0" indent="0" algn="ctr">
              <a:buFontTx/>
              <a:buNone/>
            </a:pPr>
            <a:endParaRPr lang="en-US" dirty="0"/>
          </a:p>
        </p:txBody>
      </p:sp>
      <p:sp>
        <p:nvSpPr>
          <p:cNvPr id="11" name="Text Placeholder 15"/>
          <p:cNvSpPr>
            <a:spLocks noGrp="1"/>
          </p:cNvSpPr>
          <p:nvPr>
            <p:ph type="body" sz="quarter" idx="35" hasCustomPrompt="1"/>
          </p:nvPr>
        </p:nvSpPr>
        <p:spPr>
          <a:xfrm>
            <a:off x="4652112" y="3918796"/>
            <a:ext cx="1557814" cy="548640"/>
          </a:xfrm>
          <a:prstGeom prst="rect">
            <a:avLst/>
          </a:prstGeom>
          <a:solidFill>
            <a:srgbClr val="998A42"/>
          </a:solidFill>
        </p:spPr>
        <p:txBody>
          <a:bodyPr vert="horz" lIns="91440" tIns="45720" rIns="91440" bIns="45720" rtlCol="0" anchor="ctr">
            <a:noAutofit/>
          </a:bodyPr>
          <a:lstStyle>
            <a:lvl1pPr algn="ctr">
              <a:defRPr lang="en-US" sz="800" b="1" spc="0" baseline="0" dirty="0">
                <a:solidFill>
                  <a:schemeClr val="bg1"/>
                </a:solidFill>
              </a:defRPr>
            </a:lvl1pPr>
          </a:lstStyle>
          <a:p>
            <a:pPr marL="0" lvl="0" indent="0">
              <a:lnSpc>
                <a:spcPct val="100000"/>
              </a:lnSpc>
              <a:spcBef>
                <a:spcPts val="0"/>
              </a:spcBef>
              <a:buFontTx/>
              <a:buNone/>
            </a:pPr>
            <a:r>
              <a:rPr lang="en-US" dirty="0" err="1"/>
              <a:t>Lorem</a:t>
            </a:r>
            <a:r>
              <a:rPr lang="en-US" dirty="0"/>
              <a:t> </a:t>
            </a:r>
            <a:r>
              <a:rPr lang="en-US" dirty="0" err="1"/>
              <a:t>ipsum</a:t>
            </a:r>
            <a:r>
              <a:rPr lang="en-US" dirty="0"/>
              <a:t> dolor sit, </a:t>
            </a:r>
            <a:r>
              <a:rPr lang="en-US" dirty="0" err="1"/>
              <a:t>consectetur</a:t>
            </a:r>
            <a:r>
              <a:rPr lang="en-US" dirty="0"/>
              <a:t> </a:t>
            </a:r>
            <a:r>
              <a:rPr lang="en-US" dirty="0" err="1"/>
              <a:t>adipisicing</a:t>
            </a:r>
            <a:endParaRPr lang="en-US" dirty="0"/>
          </a:p>
        </p:txBody>
      </p:sp>
      <p:sp>
        <p:nvSpPr>
          <p:cNvPr id="12" name="Text Placeholder 5"/>
          <p:cNvSpPr>
            <a:spLocks noGrp="1"/>
          </p:cNvSpPr>
          <p:nvPr>
            <p:ph type="body" sz="quarter" idx="36"/>
          </p:nvPr>
        </p:nvSpPr>
        <p:spPr>
          <a:xfrm>
            <a:off x="6258780" y="2840761"/>
            <a:ext cx="2389240" cy="1637070"/>
          </a:xfrm>
          <a:prstGeom prst="rect">
            <a:avLst/>
          </a:prstGeom>
          <a:noFill/>
        </p:spPr>
        <p:txBody>
          <a:bodyPr tIns="45720">
            <a:noAutofit/>
          </a:bodyPr>
          <a:lstStyle>
            <a:lvl1pPr marL="0" indent="0">
              <a:lnSpc>
                <a:spcPct val="100000"/>
              </a:lnSpc>
              <a:spcBef>
                <a:spcPts val="200"/>
              </a:spcBef>
              <a:buFontTx/>
              <a:buNone/>
              <a:defRPr sz="800" spc="10" baseline="0">
                <a:solidFill>
                  <a:schemeClr val="tx1"/>
                </a:solidFill>
              </a:defRPr>
            </a:lvl1pPr>
            <a:lvl2pPr marL="57150" indent="-82296" algn="l" defTabSz="914400" rtl="0" eaLnBrk="1" latinLnBrk="0" hangingPunct="1">
              <a:lnSpc>
                <a:spcPct val="100000"/>
              </a:lnSpc>
              <a:spcBef>
                <a:spcPts val="200"/>
              </a:spcBef>
              <a:buClr>
                <a:srgbClr val="998A42"/>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2pPr>
            <a:lvl3pPr marL="171450" indent="-82296" algn="l" defTabSz="914400" rtl="0" eaLnBrk="1" latinLnBrk="0" hangingPunct="1">
              <a:lnSpc>
                <a:spcPct val="100000"/>
              </a:lnSpc>
              <a:spcBef>
                <a:spcPts val="200"/>
              </a:spcBef>
              <a:buClr>
                <a:srgbClr val="998A42"/>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13" name="Picture Placeholder 3"/>
          <p:cNvSpPr>
            <a:spLocks noGrp="1"/>
          </p:cNvSpPr>
          <p:nvPr>
            <p:ph type="pic" sz="quarter" idx="37"/>
          </p:nvPr>
        </p:nvSpPr>
        <p:spPr>
          <a:xfrm>
            <a:off x="4653772" y="1002885"/>
            <a:ext cx="1554480" cy="1645920"/>
          </a:xfrm>
          <a:prstGeom prst="rect">
            <a:avLst/>
          </a:prstGeom>
          <a:solidFill>
            <a:srgbClr val="C2B3A1"/>
          </a:solidFill>
        </p:spPr>
        <p:txBody>
          <a:bodyPr vert="horz" lIns="91440" tIns="45720" rIns="91440" bIns="45720" rtlCol="0" anchor="ctr">
            <a:normAutofit/>
          </a:bodyPr>
          <a:lstStyle>
            <a:lvl1pPr>
              <a:defRPr lang="en-US" sz="800" b="1" dirty="0">
                <a:solidFill>
                  <a:schemeClr val="tx1"/>
                </a:solidFill>
              </a:defRPr>
            </a:lvl1pPr>
          </a:lstStyle>
          <a:p>
            <a:pPr marL="0" lvl="0" indent="0" algn="ctr">
              <a:buFontTx/>
              <a:buNone/>
            </a:pPr>
            <a:endParaRPr lang="en-US" dirty="0"/>
          </a:p>
        </p:txBody>
      </p:sp>
      <p:sp>
        <p:nvSpPr>
          <p:cNvPr id="14" name="Text Placeholder 15"/>
          <p:cNvSpPr>
            <a:spLocks noGrp="1"/>
          </p:cNvSpPr>
          <p:nvPr>
            <p:ph type="body" sz="quarter" idx="38" hasCustomPrompt="1"/>
          </p:nvPr>
        </p:nvSpPr>
        <p:spPr>
          <a:xfrm>
            <a:off x="4652112" y="2103044"/>
            <a:ext cx="1557814" cy="548640"/>
          </a:xfrm>
          <a:prstGeom prst="rect">
            <a:avLst/>
          </a:prstGeom>
          <a:solidFill>
            <a:srgbClr val="998A42"/>
          </a:solidFill>
        </p:spPr>
        <p:txBody>
          <a:bodyPr vert="horz" lIns="91440" tIns="45720" rIns="91440" bIns="45720" rtlCol="0" anchor="ctr">
            <a:noAutofit/>
          </a:bodyPr>
          <a:lstStyle>
            <a:lvl1pPr algn="ctr">
              <a:defRPr lang="en-US" sz="800" b="1" spc="0" baseline="0" dirty="0">
                <a:solidFill>
                  <a:schemeClr val="bg1"/>
                </a:solidFill>
              </a:defRPr>
            </a:lvl1pPr>
          </a:lstStyle>
          <a:p>
            <a:pPr marL="0" lvl="0" indent="0">
              <a:lnSpc>
                <a:spcPct val="100000"/>
              </a:lnSpc>
              <a:spcBef>
                <a:spcPts val="0"/>
              </a:spcBef>
              <a:buFontTx/>
              <a:buNone/>
            </a:pPr>
            <a:r>
              <a:rPr lang="en-US" dirty="0" err="1"/>
              <a:t>Lorem</a:t>
            </a:r>
            <a:r>
              <a:rPr lang="en-US" dirty="0"/>
              <a:t> </a:t>
            </a:r>
            <a:r>
              <a:rPr lang="en-US" dirty="0" err="1"/>
              <a:t>ipsum</a:t>
            </a:r>
            <a:r>
              <a:rPr lang="en-US" dirty="0"/>
              <a:t> dolor sit, </a:t>
            </a:r>
            <a:r>
              <a:rPr lang="en-US" dirty="0" err="1"/>
              <a:t>consectetur</a:t>
            </a:r>
            <a:r>
              <a:rPr lang="en-US" dirty="0"/>
              <a:t> </a:t>
            </a:r>
            <a:r>
              <a:rPr lang="en-US" dirty="0" err="1"/>
              <a:t>adipisicing</a:t>
            </a:r>
            <a:endParaRPr lang="en-US" dirty="0"/>
          </a:p>
        </p:txBody>
      </p:sp>
      <p:sp>
        <p:nvSpPr>
          <p:cNvPr id="15" name="Text Placeholder 5"/>
          <p:cNvSpPr>
            <a:spLocks noGrp="1"/>
          </p:cNvSpPr>
          <p:nvPr>
            <p:ph type="body" sz="quarter" idx="39"/>
          </p:nvPr>
        </p:nvSpPr>
        <p:spPr>
          <a:xfrm>
            <a:off x="6258780" y="1025009"/>
            <a:ext cx="2389240" cy="1637070"/>
          </a:xfrm>
          <a:prstGeom prst="rect">
            <a:avLst/>
          </a:prstGeom>
          <a:noFill/>
        </p:spPr>
        <p:txBody>
          <a:bodyPr tIns="45720">
            <a:noAutofit/>
          </a:bodyPr>
          <a:lstStyle>
            <a:lvl1pPr marL="0" indent="0">
              <a:lnSpc>
                <a:spcPct val="100000"/>
              </a:lnSpc>
              <a:spcBef>
                <a:spcPts val="200"/>
              </a:spcBef>
              <a:buFontTx/>
              <a:buNone/>
              <a:defRPr sz="800" spc="10" baseline="0">
                <a:solidFill>
                  <a:schemeClr val="tx1"/>
                </a:solidFill>
              </a:defRPr>
            </a:lvl1pPr>
            <a:lvl2pPr marL="57150" indent="-82296" algn="l" defTabSz="914400" rtl="0" eaLnBrk="1" latinLnBrk="0" hangingPunct="1">
              <a:lnSpc>
                <a:spcPct val="100000"/>
              </a:lnSpc>
              <a:spcBef>
                <a:spcPts val="200"/>
              </a:spcBef>
              <a:buClr>
                <a:srgbClr val="998A42"/>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2pPr>
            <a:lvl3pPr marL="171450" indent="-82296" algn="l" defTabSz="914400" rtl="0" eaLnBrk="1" latinLnBrk="0" hangingPunct="1">
              <a:lnSpc>
                <a:spcPct val="100000"/>
              </a:lnSpc>
              <a:spcBef>
                <a:spcPts val="200"/>
              </a:spcBef>
              <a:buClr>
                <a:srgbClr val="998A42"/>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16" name="Picture Placeholder 3"/>
          <p:cNvSpPr>
            <a:spLocks noGrp="1"/>
          </p:cNvSpPr>
          <p:nvPr>
            <p:ph type="pic" sz="quarter" idx="40"/>
          </p:nvPr>
        </p:nvSpPr>
        <p:spPr>
          <a:xfrm>
            <a:off x="474513" y="4638363"/>
            <a:ext cx="1554480" cy="1645920"/>
          </a:xfrm>
          <a:prstGeom prst="rect">
            <a:avLst/>
          </a:prstGeom>
          <a:solidFill>
            <a:srgbClr val="C2B3A1"/>
          </a:solidFill>
        </p:spPr>
        <p:txBody>
          <a:bodyPr vert="horz" lIns="91440" tIns="45720" rIns="91440" bIns="45720" rtlCol="0" anchor="ctr">
            <a:normAutofit/>
          </a:bodyPr>
          <a:lstStyle>
            <a:lvl1pPr>
              <a:defRPr lang="en-US" sz="800" b="1" dirty="0">
                <a:solidFill>
                  <a:schemeClr val="tx1"/>
                </a:solidFill>
              </a:defRPr>
            </a:lvl1pPr>
          </a:lstStyle>
          <a:p>
            <a:pPr marL="0" lvl="0" indent="0" algn="ctr">
              <a:buFontTx/>
              <a:buNone/>
            </a:pPr>
            <a:endParaRPr lang="en-US" dirty="0"/>
          </a:p>
        </p:txBody>
      </p:sp>
      <p:sp>
        <p:nvSpPr>
          <p:cNvPr id="17" name="Text Placeholder 15"/>
          <p:cNvSpPr>
            <a:spLocks noGrp="1"/>
          </p:cNvSpPr>
          <p:nvPr>
            <p:ph type="body" sz="quarter" idx="41" hasCustomPrompt="1"/>
          </p:nvPr>
        </p:nvSpPr>
        <p:spPr>
          <a:xfrm>
            <a:off x="472853" y="5738522"/>
            <a:ext cx="1557814" cy="548640"/>
          </a:xfrm>
          <a:prstGeom prst="rect">
            <a:avLst/>
          </a:prstGeom>
          <a:solidFill>
            <a:srgbClr val="998A42"/>
          </a:solidFill>
        </p:spPr>
        <p:txBody>
          <a:bodyPr vert="horz" lIns="91440" tIns="45720" rIns="91440" bIns="45720" rtlCol="0" anchor="ctr">
            <a:noAutofit/>
          </a:bodyPr>
          <a:lstStyle>
            <a:lvl1pPr algn="ctr">
              <a:defRPr lang="en-US" sz="800" b="1" spc="0" baseline="0" dirty="0">
                <a:solidFill>
                  <a:schemeClr val="bg1"/>
                </a:solidFill>
              </a:defRPr>
            </a:lvl1pPr>
          </a:lstStyle>
          <a:p>
            <a:pPr marL="0" lvl="0" indent="0">
              <a:lnSpc>
                <a:spcPct val="100000"/>
              </a:lnSpc>
              <a:spcBef>
                <a:spcPts val="0"/>
              </a:spcBef>
              <a:buFontTx/>
              <a:buNone/>
            </a:pPr>
            <a:r>
              <a:rPr lang="en-US" dirty="0" err="1"/>
              <a:t>Lorem</a:t>
            </a:r>
            <a:r>
              <a:rPr lang="en-US" dirty="0"/>
              <a:t> </a:t>
            </a:r>
            <a:r>
              <a:rPr lang="en-US" dirty="0" err="1"/>
              <a:t>ipsum</a:t>
            </a:r>
            <a:r>
              <a:rPr lang="en-US" dirty="0"/>
              <a:t> dolor sit, </a:t>
            </a:r>
            <a:r>
              <a:rPr lang="en-US" dirty="0" err="1"/>
              <a:t>consectetur</a:t>
            </a:r>
            <a:r>
              <a:rPr lang="en-US" dirty="0"/>
              <a:t> </a:t>
            </a:r>
            <a:r>
              <a:rPr lang="en-US" dirty="0" err="1"/>
              <a:t>adipisicing</a:t>
            </a:r>
            <a:endParaRPr lang="en-US" dirty="0"/>
          </a:p>
        </p:txBody>
      </p:sp>
      <p:sp>
        <p:nvSpPr>
          <p:cNvPr id="18" name="Text Placeholder 5"/>
          <p:cNvSpPr>
            <a:spLocks noGrp="1"/>
          </p:cNvSpPr>
          <p:nvPr>
            <p:ph type="body" sz="quarter" idx="42"/>
          </p:nvPr>
        </p:nvSpPr>
        <p:spPr>
          <a:xfrm>
            <a:off x="2079521" y="4660487"/>
            <a:ext cx="2389240" cy="1637070"/>
          </a:xfrm>
          <a:prstGeom prst="rect">
            <a:avLst/>
          </a:prstGeom>
          <a:noFill/>
        </p:spPr>
        <p:txBody>
          <a:bodyPr tIns="45720">
            <a:noAutofit/>
          </a:bodyPr>
          <a:lstStyle>
            <a:lvl1pPr marL="0" indent="0">
              <a:lnSpc>
                <a:spcPct val="100000"/>
              </a:lnSpc>
              <a:spcBef>
                <a:spcPts val="200"/>
              </a:spcBef>
              <a:buFontTx/>
              <a:buNone/>
              <a:defRPr sz="800" spc="10" baseline="0">
                <a:solidFill>
                  <a:schemeClr val="tx1"/>
                </a:solidFill>
              </a:defRPr>
            </a:lvl1pPr>
            <a:lvl2pPr marL="57150" indent="-82296" algn="l" defTabSz="914400" rtl="0" eaLnBrk="1" latinLnBrk="0" hangingPunct="1">
              <a:lnSpc>
                <a:spcPct val="100000"/>
              </a:lnSpc>
              <a:spcBef>
                <a:spcPts val="200"/>
              </a:spcBef>
              <a:buClr>
                <a:srgbClr val="998A42"/>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2pPr>
            <a:lvl3pPr marL="171450" indent="-82296" algn="l" defTabSz="914400" rtl="0" eaLnBrk="1" latinLnBrk="0" hangingPunct="1">
              <a:lnSpc>
                <a:spcPct val="100000"/>
              </a:lnSpc>
              <a:spcBef>
                <a:spcPts val="200"/>
              </a:spcBef>
              <a:buClr>
                <a:srgbClr val="998A42"/>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19" name="Picture Placeholder 3"/>
          <p:cNvSpPr>
            <a:spLocks noGrp="1"/>
          </p:cNvSpPr>
          <p:nvPr>
            <p:ph type="pic" sz="quarter" idx="43"/>
          </p:nvPr>
        </p:nvSpPr>
        <p:spPr>
          <a:xfrm>
            <a:off x="474513" y="2818637"/>
            <a:ext cx="1554480" cy="1645920"/>
          </a:xfrm>
          <a:prstGeom prst="rect">
            <a:avLst/>
          </a:prstGeom>
          <a:solidFill>
            <a:srgbClr val="C2B3A1"/>
          </a:solidFill>
        </p:spPr>
        <p:txBody>
          <a:bodyPr vert="horz" lIns="91440" tIns="45720" rIns="91440" bIns="45720" rtlCol="0" anchor="ctr">
            <a:normAutofit/>
          </a:bodyPr>
          <a:lstStyle>
            <a:lvl1pPr>
              <a:defRPr lang="en-US" sz="800" b="1" dirty="0">
                <a:solidFill>
                  <a:schemeClr val="tx1"/>
                </a:solidFill>
              </a:defRPr>
            </a:lvl1pPr>
          </a:lstStyle>
          <a:p>
            <a:pPr marL="0" lvl="0" indent="0" algn="ctr">
              <a:buFontTx/>
              <a:buNone/>
            </a:pPr>
            <a:endParaRPr lang="en-US" dirty="0"/>
          </a:p>
        </p:txBody>
      </p:sp>
      <p:sp>
        <p:nvSpPr>
          <p:cNvPr id="20" name="Text Placeholder 15"/>
          <p:cNvSpPr>
            <a:spLocks noGrp="1"/>
          </p:cNvSpPr>
          <p:nvPr>
            <p:ph type="body" sz="quarter" idx="44" hasCustomPrompt="1"/>
          </p:nvPr>
        </p:nvSpPr>
        <p:spPr>
          <a:xfrm>
            <a:off x="472853" y="3918796"/>
            <a:ext cx="1557814" cy="548640"/>
          </a:xfrm>
          <a:prstGeom prst="rect">
            <a:avLst/>
          </a:prstGeom>
          <a:solidFill>
            <a:srgbClr val="998A42"/>
          </a:solidFill>
        </p:spPr>
        <p:txBody>
          <a:bodyPr vert="horz" lIns="91440" tIns="45720" rIns="91440" bIns="45720" rtlCol="0" anchor="ctr">
            <a:noAutofit/>
          </a:bodyPr>
          <a:lstStyle>
            <a:lvl1pPr algn="ctr">
              <a:defRPr lang="en-US" sz="800" b="1" spc="0" baseline="0" dirty="0">
                <a:solidFill>
                  <a:schemeClr val="bg1"/>
                </a:solidFill>
              </a:defRPr>
            </a:lvl1pPr>
          </a:lstStyle>
          <a:p>
            <a:pPr marL="0" lvl="0" indent="0">
              <a:lnSpc>
                <a:spcPct val="100000"/>
              </a:lnSpc>
              <a:spcBef>
                <a:spcPts val="0"/>
              </a:spcBef>
              <a:buFontTx/>
              <a:buNone/>
            </a:pPr>
            <a:r>
              <a:rPr lang="en-US" dirty="0" err="1"/>
              <a:t>Lorem</a:t>
            </a:r>
            <a:r>
              <a:rPr lang="en-US" dirty="0"/>
              <a:t> </a:t>
            </a:r>
            <a:r>
              <a:rPr lang="en-US" dirty="0" err="1"/>
              <a:t>ipsum</a:t>
            </a:r>
            <a:r>
              <a:rPr lang="en-US" dirty="0"/>
              <a:t> dolor sit, </a:t>
            </a:r>
            <a:r>
              <a:rPr lang="en-US" dirty="0" err="1"/>
              <a:t>consectetur</a:t>
            </a:r>
            <a:r>
              <a:rPr lang="en-US" dirty="0"/>
              <a:t> </a:t>
            </a:r>
            <a:r>
              <a:rPr lang="en-US" dirty="0" err="1"/>
              <a:t>adipisicing</a:t>
            </a:r>
            <a:endParaRPr lang="en-US" dirty="0"/>
          </a:p>
        </p:txBody>
      </p:sp>
      <p:sp>
        <p:nvSpPr>
          <p:cNvPr id="21" name="Text Placeholder 5"/>
          <p:cNvSpPr>
            <a:spLocks noGrp="1"/>
          </p:cNvSpPr>
          <p:nvPr>
            <p:ph type="body" sz="quarter" idx="45"/>
          </p:nvPr>
        </p:nvSpPr>
        <p:spPr>
          <a:xfrm>
            <a:off x="2079521" y="2840761"/>
            <a:ext cx="2389240" cy="1637070"/>
          </a:xfrm>
          <a:prstGeom prst="rect">
            <a:avLst/>
          </a:prstGeom>
          <a:noFill/>
        </p:spPr>
        <p:txBody>
          <a:bodyPr tIns="45720">
            <a:noAutofit/>
          </a:bodyPr>
          <a:lstStyle>
            <a:lvl1pPr marL="0" indent="0">
              <a:lnSpc>
                <a:spcPct val="100000"/>
              </a:lnSpc>
              <a:spcBef>
                <a:spcPts val="200"/>
              </a:spcBef>
              <a:buFontTx/>
              <a:buNone/>
              <a:defRPr sz="800" spc="10" baseline="0">
                <a:solidFill>
                  <a:schemeClr val="tx1"/>
                </a:solidFill>
              </a:defRPr>
            </a:lvl1pPr>
            <a:lvl2pPr marL="57150" indent="-82296" algn="l" defTabSz="914400" rtl="0" eaLnBrk="1" latinLnBrk="0" hangingPunct="1">
              <a:lnSpc>
                <a:spcPct val="100000"/>
              </a:lnSpc>
              <a:spcBef>
                <a:spcPts val="200"/>
              </a:spcBef>
              <a:buClr>
                <a:srgbClr val="998A42"/>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2pPr>
            <a:lvl3pPr marL="171450" indent="-82296" algn="l" defTabSz="914400" rtl="0" eaLnBrk="1" latinLnBrk="0" hangingPunct="1">
              <a:lnSpc>
                <a:spcPct val="100000"/>
              </a:lnSpc>
              <a:spcBef>
                <a:spcPts val="200"/>
              </a:spcBef>
              <a:buClr>
                <a:srgbClr val="998A42"/>
              </a:buClr>
              <a:buFont typeface="Arial" panose="020B0604020202020204" pitchFamily="34" charset="0"/>
              <a:buChar char="•"/>
              <a:defRPr lang="en-US" sz="800" kern="1200" spc="10" baseline="0" dirty="0">
                <a:solidFill>
                  <a:schemeClr val="tx1"/>
                </a:solidFill>
                <a:latin typeface="Arial" panose="020B0604020202020204" pitchFamily="34" charset="0"/>
                <a:ea typeface="+mn-ea"/>
                <a:cs typeface="Arial" panose="020B0604020202020204" pitchFamily="34" charset="0"/>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sp>
        <p:nvSpPr>
          <p:cNvPr id="22" name="Picture Placeholder 3"/>
          <p:cNvSpPr>
            <a:spLocks noGrp="1"/>
          </p:cNvSpPr>
          <p:nvPr>
            <p:ph type="pic" sz="quarter" idx="46"/>
          </p:nvPr>
        </p:nvSpPr>
        <p:spPr>
          <a:xfrm>
            <a:off x="474513" y="1002885"/>
            <a:ext cx="1554480" cy="1645920"/>
          </a:xfrm>
          <a:prstGeom prst="rect">
            <a:avLst/>
          </a:prstGeom>
          <a:solidFill>
            <a:srgbClr val="C2B3A1"/>
          </a:solidFill>
        </p:spPr>
        <p:txBody>
          <a:bodyPr vert="horz" lIns="91440" tIns="45720" rIns="91440" bIns="45720" rtlCol="0" anchor="ctr">
            <a:normAutofit/>
          </a:bodyPr>
          <a:lstStyle>
            <a:lvl1pPr>
              <a:defRPr lang="en-US" sz="800" b="1" dirty="0">
                <a:solidFill>
                  <a:schemeClr val="tx1"/>
                </a:solidFill>
              </a:defRPr>
            </a:lvl1pPr>
          </a:lstStyle>
          <a:p>
            <a:pPr marL="0" lvl="0" indent="0" algn="ctr">
              <a:buFontTx/>
              <a:buNone/>
            </a:pPr>
            <a:endParaRPr lang="en-US" dirty="0"/>
          </a:p>
        </p:txBody>
      </p:sp>
      <p:sp>
        <p:nvSpPr>
          <p:cNvPr id="23" name="Text Placeholder 15"/>
          <p:cNvSpPr>
            <a:spLocks noGrp="1"/>
          </p:cNvSpPr>
          <p:nvPr>
            <p:ph type="body" sz="quarter" idx="47" hasCustomPrompt="1"/>
          </p:nvPr>
        </p:nvSpPr>
        <p:spPr>
          <a:xfrm>
            <a:off x="472853" y="2103044"/>
            <a:ext cx="1557814" cy="548640"/>
          </a:xfrm>
          <a:prstGeom prst="rect">
            <a:avLst/>
          </a:prstGeom>
          <a:solidFill>
            <a:srgbClr val="998A42"/>
          </a:solidFill>
        </p:spPr>
        <p:txBody>
          <a:bodyPr vert="horz" lIns="91440" tIns="45720" rIns="91440" bIns="45720" rtlCol="0" anchor="ctr">
            <a:noAutofit/>
          </a:bodyPr>
          <a:lstStyle>
            <a:lvl1pPr algn="ctr">
              <a:defRPr lang="en-US" sz="800" b="1" spc="0" baseline="0" dirty="0">
                <a:solidFill>
                  <a:schemeClr val="bg1"/>
                </a:solidFill>
              </a:defRPr>
            </a:lvl1pPr>
          </a:lstStyle>
          <a:p>
            <a:pPr marL="0" lvl="0" indent="0">
              <a:lnSpc>
                <a:spcPct val="100000"/>
              </a:lnSpc>
              <a:spcBef>
                <a:spcPts val="0"/>
              </a:spcBef>
              <a:buFontTx/>
              <a:buNone/>
            </a:pPr>
            <a:r>
              <a:rPr lang="en-US" dirty="0" err="1"/>
              <a:t>Lorem</a:t>
            </a:r>
            <a:r>
              <a:rPr lang="en-US" dirty="0"/>
              <a:t> </a:t>
            </a:r>
            <a:r>
              <a:rPr lang="en-US" dirty="0" err="1"/>
              <a:t>ipsum</a:t>
            </a:r>
            <a:r>
              <a:rPr lang="en-US" dirty="0"/>
              <a:t> dolor sit, </a:t>
            </a:r>
            <a:r>
              <a:rPr lang="en-US" dirty="0" err="1"/>
              <a:t>consectetur</a:t>
            </a:r>
            <a:r>
              <a:rPr lang="en-US" dirty="0"/>
              <a:t> </a:t>
            </a:r>
            <a:r>
              <a:rPr lang="en-US" dirty="0" err="1"/>
              <a:t>adipisicing</a:t>
            </a:r>
            <a:endParaRPr lang="en-US" dirty="0"/>
          </a:p>
        </p:txBody>
      </p:sp>
      <p:sp>
        <p:nvSpPr>
          <p:cNvPr id="24" name="Text Placeholder 5"/>
          <p:cNvSpPr>
            <a:spLocks noGrp="1"/>
          </p:cNvSpPr>
          <p:nvPr>
            <p:ph type="body" sz="quarter" idx="48"/>
          </p:nvPr>
        </p:nvSpPr>
        <p:spPr>
          <a:xfrm>
            <a:off x="2079521" y="1025009"/>
            <a:ext cx="2389240" cy="1637070"/>
          </a:xfrm>
          <a:prstGeom prst="rect">
            <a:avLst/>
          </a:prstGeom>
          <a:noFill/>
        </p:spPr>
        <p:txBody>
          <a:bodyPr tIns="45720">
            <a:noAutofit/>
          </a:bodyPr>
          <a:lstStyle>
            <a:lvl1pPr marL="0" indent="0">
              <a:lnSpc>
                <a:spcPct val="100000"/>
              </a:lnSpc>
              <a:spcBef>
                <a:spcPts val="200"/>
              </a:spcBef>
              <a:buFontTx/>
              <a:buNone/>
              <a:defRPr sz="800" spc="10" baseline="0">
                <a:solidFill>
                  <a:schemeClr val="tx1"/>
                </a:solidFill>
              </a:defRPr>
            </a:lvl1pPr>
            <a:lvl2pPr marL="58738" indent="-82296">
              <a:lnSpc>
                <a:spcPct val="100000"/>
              </a:lnSpc>
              <a:spcBef>
                <a:spcPts val="200"/>
              </a:spcBef>
              <a:buClr>
                <a:srgbClr val="998A42"/>
              </a:buClr>
              <a:defRPr sz="800" spc="10" baseline="0">
                <a:solidFill>
                  <a:schemeClr val="tx1"/>
                </a:solidFill>
              </a:defRPr>
            </a:lvl2pPr>
            <a:lvl3pPr marL="174625" indent="-82296">
              <a:lnSpc>
                <a:spcPct val="100000"/>
              </a:lnSpc>
              <a:spcBef>
                <a:spcPts val="200"/>
              </a:spcBef>
              <a:buClr>
                <a:srgbClr val="998A42"/>
              </a:buClr>
              <a:defRPr sz="800" spc="10" baseline="0">
                <a:solidFill>
                  <a:schemeClr val="tx1"/>
                </a:solidFill>
              </a:defRPr>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p:txBody>
      </p:sp>
      <p:pic>
        <p:nvPicPr>
          <p:cNvPr id="25" name="Picture 2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08376" y="438296"/>
            <a:ext cx="1639644" cy="218619"/>
          </a:xfrm>
          <a:prstGeom prst="rect">
            <a:avLst/>
          </a:prstGeom>
        </p:spPr>
      </p:pic>
      <p:sp>
        <p:nvSpPr>
          <p:cNvPr id="26" name="Text Placeholder 3"/>
          <p:cNvSpPr>
            <a:spLocks noGrp="1"/>
          </p:cNvSpPr>
          <p:nvPr>
            <p:ph type="body" sz="quarter" idx="65"/>
          </p:nvPr>
        </p:nvSpPr>
        <p:spPr>
          <a:xfrm>
            <a:off x="465157" y="325006"/>
            <a:ext cx="6313939" cy="439021"/>
          </a:xfrm>
        </p:spPr>
        <p:txBody>
          <a:bodyPr vert="horz" lIns="91440" tIns="45720" rIns="91440" bIns="45720" rtlCol="0" anchor="b">
            <a:noAutofit/>
          </a:bodyPr>
          <a:lstStyle>
            <a:lvl1pPr>
              <a:defRPr lang="en-US" sz="2300" b="1" cap="all" baseline="0" dirty="0">
                <a:solidFill>
                  <a:srgbClr val="998A42"/>
                </a:solidFill>
              </a:defRPr>
            </a:lvl1pPr>
          </a:lstStyle>
          <a:p>
            <a:pPr marL="0" lvl="0" indent="0">
              <a:lnSpc>
                <a:spcPct val="100000"/>
              </a:lnSpc>
              <a:spcBef>
                <a:spcPts val="0"/>
              </a:spcBef>
              <a:buFontTx/>
              <a:buNone/>
            </a:pPr>
            <a:endParaRPr lang="en-US" dirty="0"/>
          </a:p>
        </p:txBody>
      </p:sp>
    </p:spTree>
    <p:extLst>
      <p:ext uri="{BB962C8B-B14F-4D97-AF65-F5344CB8AC3E}">
        <p14:creationId xmlns:p14="http://schemas.microsoft.com/office/powerpoint/2010/main" val="23417416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 Col Body">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1 Col Body</a:t>
            </a:r>
          </a:p>
        </p:txBody>
      </p:sp>
      <p:sp>
        <p:nvSpPr>
          <p:cNvPr id="3" name="Content Placeholder 2"/>
          <p:cNvSpPr>
            <a:spLocks noGrp="1"/>
          </p:cNvSpPr>
          <p:nvPr>
            <p:ph idx="1"/>
          </p:nvPr>
        </p:nvSpPr>
        <p:spPr>
          <a:xfrm>
            <a:off x="457200" y="1295400"/>
            <a:ext cx="7315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3708748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 Col Body">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57200" y="228600"/>
            <a:ext cx="8229600" cy="838200"/>
          </a:xfrm>
        </p:spPr>
        <p:txBody>
          <a:bodyPr/>
          <a:lstStyle>
            <a:lvl1pPr>
              <a:defRPr baseline="0"/>
            </a:lvl1pPr>
          </a:lstStyle>
          <a:p>
            <a:r>
              <a:rPr lang="en-US" dirty="0"/>
              <a:t>2 Col Body</a:t>
            </a:r>
          </a:p>
        </p:txBody>
      </p:sp>
      <p:sp>
        <p:nvSpPr>
          <p:cNvPr id="13" name="Content Placeholder 2"/>
          <p:cNvSpPr>
            <a:spLocks noGrp="1"/>
          </p:cNvSpPr>
          <p:nvPr>
            <p:ph idx="1"/>
          </p:nvPr>
        </p:nvSpPr>
        <p:spPr>
          <a:xfrm>
            <a:off x="457200" y="1295400"/>
            <a:ext cx="4023360" cy="4846320"/>
          </a:xfrm>
        </p:spPr>
        <p:txBody>
          <a:bodyPr/>
          <a:lstStyle>
            <a:lvl1pPr>
              <a:lnSpc>
                <a:spcPts val="2200"/>
              </a:lnSpc>
              <a:spcBef>
                <a:spcPts val="0"/>
              </a:spcBef>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5" name="Right Arrow 14">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7" name="TextBox 16"/>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8" name="Text Placeholder 4"/>
          <p:cNvSpPr>
            <a:spLocks noGrp="1"/>
          </p:cNvSpPr>
          <p:nvPr>
            <p:ph type="body" sz="quarter" idx="10"/>
          </p:nvPr>
        </p:nvSpPr>
        <p:spPr>
          <a:xfrm>
            <a:off x="4663440" y="1298448"/>
            <a:ext cx="4023360" cy="4846320"/>
          </a:xfrm>
        </p:spPr>
        <p:txBody>
          <a:bodyPr/>
          <a:lstStyle>
            <a:lvl1pPr>
              <a:lnSpc>
                <a:spcPts val="2200"/>
              </a:lnSpc>
              <a:spcBef>
                <a:spcPts val="0"/>
              </a:spcBef>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4313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Image &amp;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a:t>1 Image &amp; 1 Col</a:t>
            </a:r>
          </a:p>
        </p:txBody>
      </p:sp>
      <p:sp>
        <p:nvSpPr>
          <p:cNvPr id="3" name="Content Placeholder 2"/>
          <p:cNvSpPr>
            <a:spLocks noGrp="1"/>
          </p:cNvSpPr>
          <p:nvPr>
            <p:ph idx="1"/>
          </p:nvPr>
        </p:nvSpPr>
        <p:spPr>
          <a:xfrm>
            <a:off x="3657600" y="1295400"/>
            <a:ext cx="5029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0"/>
            <a:ext cx="3429000" cy="6019800"/>
          </a:xfrm>
          <a:solidFill>
            <a:schemeClr val="bg1"/>
          </a:solidFill>
        </p:spPr>
        <p:txBody>
          <a:bodyPr anchor="ctr"/>
          <a:lstStyle>
            <a:lvl1pPr algn="ctr">
              <a:defRPr sz="1400"/>
            </a:lvl1pPr>
          </a:lstStyle>
          <a:p>
            <a:r>
              <a:rPr lang="en-US" dirty="0"/>
              <a:t>Click icon to add picture</a:t>
            </a:r>
          </a:p>
        </p:txBody>
      </p:sp>
    </p:spTree>
    <p:extLst>
      <p:ext uri="{BB962C8B-B14F-4D97-AF65-F5344CB8AC3E}">
        <p14:creationId xmlns:p14="http://schemas.microsoft.com/office/powerpoint/2010/main" val="2869146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 1 Image, Callout-Opt 3">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1 Image, Callout-Opt 3</a:t>
            </a:r>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9" name="Picture Placeholder 4"/>
          <p:cNvSpPr>
            <a:spLocks noGrp="1"/>
          </p:cNvSpPr>
          <p:nvPr>
            <p:ph type="pic" sz="quarter" idx="14"/>
          </p:nvPr>
        </p:nvSpPr>
        <p:spPr>
          <a:xfrm>
            <a:off x="0" y="3886200"/>
            <a:ext cx="6112498" cy="2105798"/>
          </a:xfrm>
          <a:solidFill>
            <a:schemeClr val="bg1"/>
          </a:solidFill>
        </p:spPr>
        <p:txBody>
          <a:bodyPr anchor="ctr"/>
          <a:lstStyle>
            <a:lvl1pPr algn="ctr">
              <a:defRPr sz="1400"/>
            </a:lvl1pPr>
          </a:lstStyle>
          <a:p>
            <a:r>
              <a:rPr lang="en-US" dirty="0"/>
              <a:t>Click icon to add picture</a:t>
            </a:r>
          </a:p>
        </p:txBody>
      </p:sp>
    </p:spTree>
    <p:extLst>
      <p:ext uri="{BB962C8B-B14F-4D97-AF65-F5344CB8AC3E}">
        <p14:creationId xmlns:p14="http://schemas.microsoft.com/office/powerpoint/2010/main" val="3826980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 Image, 1 Col, Callout ">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lvl1pPr>
          </a:lstStyle>
          <a:p>
            <a:r>
              <a:rPr lang="en-US" dirty="0"/>
              <a:t>1 Image, 1 Col, Callout </a:t>
            </a:r>
          </a:p>
        </p:txBody>
      </p:sp>
      <p:sp>
        <p:nvSpPr>
          <p:cNvPr id="3" name="Content Placeholder 2"/>
          <p:cNvSpPr>
            <a:spLocks noGrp="1"/>
          </p:cNvSpPr>
          <p:nvPr>
            <p:ph idx="1"/>
          </p:nvPr>
        </p:nvSpPr>
        <p:spPr>
          <a:xfrm>
            <a:off x="3657600" y="1295400"/>
            <a:ext cx="5029200" cy="327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8" name="Picture Placeholder 4"/>
          <p:cNvSpPr>
            <a:spLocks noGrp="1"/>
          </p:cNvSpPr>
          <p:nvPr>
            <p:ph type="pic" sz="quarter" idx="12"/>
          </p:nvPr>
        </p:nvSpPr>
        <p:spPr>
          <a:xfrm>
            <a:off x="3810000" y="4792638"/>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dirty="0"/>
              <a:t>Click icon to add picture</a:t>
            </a:r>
          </a:p>
        </p:txBody>
      </p:sp>
      <p:sp>
        <p:nvSpPr>
          <p:cNvPr id="13" name="Text Placeholder 8"/>
          <p:cNvSpPr>
            <a:spLocks noGrp="1"/>
          </p:cNvSpPr>
          <p:nvPr>
            <p:ph type="body" sz="quarter" idx="17"/>
          </p:nvPr>
        </p:nvSpPr>
        <p:spPr>
          <a:xfrm>
            <a:off x="5410200" y="5105400"/>
            <a:ext cx="2743200" cy="838200"/>
          </a:xfrm>
        </p:spPr>
        <p:txBody>
          <a:bodyPr anchor="ctr"/>
          <a:lstStyle>
            <a:lvl1pPr algn="l">
              <a:lnSpc>
                <a:spcPct val="100000"/>
              </a:lnSpc>
              <a:defRPr sz="1400" b="0">
                <a:solidFill>
                  <a:schemeClr val="bg2">
                    <a:lumMod val="75000"/>
                  </a:schemeClr>
                </a:solidFill>
              </a:defRPr>
            </a:lvl1pPr>
          </a:lstStyle>
          <a:p>
            <a:pPr lvl="0"/>
            <a:r>
              <a:rPr lang="en-US"/>
              <a:t>Click to edit Master text styles</a:t>
            </a:r>
          </a:p>
        </p:txBody>
      </p:sp>
      <p:sp>
        <p:nvSpPr>
          <p:cNvPr id="12" name="Picture Placeholder 4"/>
          <p:cNvSpPr>
            <a:spLocks noGrp="1"/>
          </p:cNvSpPr>
          <p:nvPr>
            <p:ph type="pic" sz="quarter" idx="11"/>
          </p:nvPr>
        </p:nvSpPr>
        <p:spPr>
          <a:xfrm>
            <a:off x="0" y="0"/>
            <a:ext cx="3429000" cy="6019800"/>
          </a:xfrm>
          <a:solidFill>
            <a:schemeClr val="bg1"/>
          </a:solidFill>
        </p:spPr>
        <p:txBody>
          <a:bodyPr anchor="ctr"/>
          <a:lstStyle>
            <a:lvl1pPr algn="ctr">
              <a:defRPr sz="1400"/>
            </a:lvl1pPr>
          </a:lstStyle>
          <a:p>
            <a:r>
              <a:rPr lang="en-US" dirty="0"/>
              <a:t>Click icon to add picture</a:t>
            </a:r>
          </a:p>
        </p:txBody>
      </p:sp>
    </p:spTree>
    <p:extLst>
      <p:ext uri="{BB962C8B-B14F-4D97-AF65-F5344CB8AC3E}">
        <p14:creationId xmlns:p14="http://schemas.microsoft.com/office/powerpoint/2010/main" val="242082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 Col, 1 Image, Callout-Opt 1">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3886200"/>
            <a:ext cx="3581399" cy="2105798"/>
          </a:xfrm>
          <a:solidFill>
            <a:schemeClr val="bg1"/>
          </a:solidFill>
        </p:spPr>
        <p:txBody>
          <a:bodyPr anchor="ctr"/>
          <a:lstStyle>
            <a:lvl1pPr algn="ctr">
              <a:defRPr sz="1400"/>
            </a:lvl1pPr>
          </a:lstStyle>
          <a:p>
            <a:r>
              <a:rPr lang="en-US" dirty="0"/>
              <a:t>Click icon to add picture</a:t>
            </a:r>
          </a:p>
        </p:txBody>
      </p:sp>
      <p:sp>
        <p:nvSpPr>
          <p:cNvPr id="12" name="Rectangle 11"/>
          <p:cNvSpPr/>
          <p:nvPr userDrawn="1"/>
        </p:nvSpPr>
        <p:spPr>
          <a:xfrm>
            <a:off x="358140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4"/>
          <p:cNvSpPr>
            <a:spLocks noGrp="1"/>
          </p:cNvSpPr>
          <p:nvPr>
            <p:ph type="pic" sz="quarter" idx="12"/>
          </p:nvPr>
        </p:nvSpPr>
        <p:spPr>
          <a:xfrm>
            <a:off x="39623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dirty="0"/>
              <a:t>Click icon to add picture</a:t>
            </a:r>
          </a:p>
        </p:txBody>
      </p:sp>
      <p:sp>
        <p:nvSpPr>
          <p:cNvPr id="2" name="Title 1"/>
          <p:cNvSpPr>
            <a:spLocks noGrp="1"/>
          </p:cNvSpPr>
          <p:nvPr>
            <p:ph type="title" hasCustomPrompt="1"/>
          </p:nvPr>
        </p:nvSpPr>
        <p:spPr>
          <a:xfrm>
            <a:off x="457200" y="228600"/>
            <a:ext cx="8229600" cy="838200"/>
          </a:xfrm>
        </p:spPr>
        <p:txBody>
          <a:bodyPr/>
          <a:lstStyle>
            <a:lvl1pPr>
              <a:defRPr baseline="0"/>
            </a:lvl1pPr>
          </a:lstStyle>
          <a:p>
            <a:r>
              <a:rPr lang="en-US" dirty="0"/>
              <a:t>1 Col, 1 Image, Callout-Opt 1</a:t>
            </a:r>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6" name="Text Placeholder 5"/>
          <p:cNvSpPr>
            <a:spLocks noGrp="1"/>
          </p:cNvSpPr>
          <p:nvPr>
            <p:ph type="body" sz="quarter" idx="13"/>
          </p:nvPr>
        </p:nvSpPr>
        <p:spPr>
          <a:xfrm>
            <a:off x="56387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3309712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 Col, 1 Image, Callout-Opt 2">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2" name="Rectangle 11"/>
          <p:cNvSpPr/>
          <p:nvPr userDrawn="1"/>
        </p:nvSpPr>
        <p:spPr>
          <a:xfrm>
            <a:off x="0" y="3886200"/>
            <a:ext cx="5562600"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4"/>
          <p:cNvSpPr>
            <a:spLocks noGrp="1"/>
          </p:cNvSpPr>
          <p:nvPr>
            <p:ph type="pic" sz="quarter" idx="12"/>
          </p:nvPr>
        </p:nvSpPr>
        <p:spPr>
          <a:xfrm>
            <a:off x="380999" y="4229963"/>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dirty="0"/>
              <a:t>Click icon to add picture</a:t>
            </a:r>
          </a:p>
        </p:txBody>
      </p:sp>
      <p:sp>
        <p:nvSpPr>
          <p:cNvPr id="6" name="Text Placeholder 5"/>
          <p:cNvSpPr>
            <a:spLocks noGrp="1"/>
          </p:cNvSpPr>
          <p:nvPr>
            <p:ph type="body" sz="quarter" idx="13"/>
          </p:nvPr>
        </p:nvSpPr>
        <p:spPr>
          <a:xfrm>
            <a:off x="2057399" y="4191000"/>
            <a:ext cx="31242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5562600" y="3886200"/>
            <a:ext cx="3581399" cy="2105798"/>
          </a:xfrm>
          <a:solidFill>
            <a:schemeClr val="bg1"/>
          </a:solidFill>
        </p:spPr>
        <p:txBody>
          <a:bodyPr anchor="ctr"/>
          <a:lstStyle>
            <a:lvl1pPr algn="ctr">
              <a:defRPr sz="1400"/>
            </a:lvl1pPr>
          </a:lstStyle>
          <a:p>
            <a:r>
              <a:rPr lang="en-US" dirty="0"/>
              <a:t>Click icon to add picture</a:t>
            </a:r>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1 Image, Callout-Opt 2</a:t>
            </a:r>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173818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Col, 1 Image, Callout-Opt 3">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1 Image, Callout-Opt 3</a:t>
            </a:r>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9" name="Picture Placeholder 4"/>
          <p:cNvSpPr>
            <a:spLocks noGrp="1"/>
          </p:cNvSpPr>
          <p:nvPr>
            <p:ph type="pic" sz="quarter" idx="14"/>
          </p:nvPr>
        </p:nvSpPr>
        <p:spPr>
          <a:xfrm>
            <a:off x="0" y="3886200"/>
            <a:ext cx="6112498" cy="2105798"/>
          </a:xfrm>
          <a:solidFill>
            <a:schemeClr val="bg1"/>
          </a:solidFill>
        </p:spPr>
        <p:txBody>
          <a:bodyPr anchor="ctr"/>
          <a:lstStyle>
            <a:lvl1pPr algn="ctr">
              <a:defRPr sz="1400"/>
            </a:lvl1pPr>
          </a:lstStyle>
          <a:p>
            <a:r>
              <a:rPr lang="en-US" dirty="0"/>
              <a:t>Click icon to add picture</a:t>
            </a:r>
          </a:p>
        </p:txBody>
      </p:sp>
    </p:spTree>
    <p:extLst>
      <p:ext uri="{BB962C8B-B14F-4D97-AF65-F5344CB8AC3E}">
        <p14:creationId xmlns:p14="http://schemas.microsoft.com/office/powerpoint/2010/main" val="2115398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Col, 2 Image, Callou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0" y="3886200"/>
            <a:ext cx="3064498" cy="2105798"/>
          </a:xfrm>
          <a:solidFill>
            <a:schemeClr val="bg1"/>
          </a:solidFill>
        </p:spPr>
        <p:txBody>
          <a:bodyPr anchor="ctr"/>
          <a:lstStyle>
            <a:lvl1pPr algn="ctr">
              <a:defRPr sz="1400"/>
            </a:lvl1pPr>
          </a:lstStyle>
          <a:p>
            <a:r>
              <a:rPr lang="en-US" dirty="0"/>
              <a:t>Click icon to add picture</a:t>
            </a:r>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2 Image, Callout</a:t>
            </a:r>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9" name="Picture Placeholder 4"/>
          <p:cNvSpPr>
            <a:spLocks noGrp="1"/>
          </p:cNvSpPr>
          <p:nvPr>
            <p:ph type="pic" sz="quarter" idx="14"/>
          </p:nvPr>
        </p:nvSpPr>
        <p:spPr>
          <a:xfrm>
            <a:off x="3064498" y="3886200"/>
            <a:ext cx="3048000" cy="2105798"/>
          </a:xfrm>
          <a:solidFill>
            <a:schemeClr val="bg1"/>
          </a:solidFill>
        </p:spPr>
        <p:txBody>
          <a:bodyPr anchor="ctr"/>
          <a:lstStyle>
            <a:lvl1pPr algn="ctr">
              <a:defRPr sz="1400"/>
            </a:lvl1pPr>
          </a:lstStyle>
          <a:p>
            <a:r>
              <a:rPr lang="en-US" dirty="0"/>
              <a:t>Click icon to add picture</a:t>
            </a:r>
          </a:p>
        </p:txBody>
      </p:sp>
    </p:spTree>
    <p:extLst>
      <p:ext uri="{BB962C8B-B14F-4D97-AF65-F5344CB8AC3E}">
        <p14:creationId xmlns:p14="http://schemas.microsoft.com/office/powerpoint/2010/main" val="2650155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Col &amp; 3 Imag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048000" y="3886200"/>
            <a:ext cx="3048000" cy="2105798"/>
          </a:xfrm>
          <a:solidFill>
            <a:schemeClr val="bg1"/>
          </a:solidFill>
        </p:spPr>
        <p:txBody>
          <a:bodyPr anchor="ctr"/>
          <a:lstStyle>
            <a:lvl1pPr algn="ctr">
              <a:defRPr sz="1400"/>
            </a:lvl1pPr>
          </a:lstStyle>
          <a:p>
            <a:r>
              <a:rPr lang="en-US" dirty="0"/>
              <a:t>Click icon to add picture</a:t>
            </a:r>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&amp; 3 Image</a:t>
            </a:r>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9" name="Picture Placeholder 4"/>
          <p:cNvSpPr>
            <a:spLocks noGrp="1"/>
          </p:cNvSpPr>
          <p:nvPr>
            <p:ph type="pic" sz="quarter" idx="14"/>
          </p:nvPr>
        </p:nvSpPr>
        <p:spPr>
          <a:xfrm>
            <a:off x="6096000" y="3886200"/>
            <a:ext cx="3048000" cy="2105798"/>
          </a:xfrm>
          <a:solidFill>
            <a:schemeClr val="bg1"/>
          </a:solidFill>
        </p:spPr>
        <p:txBody>
          <a:bodyPr anchor="ctr"/>
          <a:lstStyle>
            <a:lvl1pPr algn="ctr">
              <a:defRPr sz="1400"/>
            </a:lvl1pPr>
          </a:lstStyle>
          <a:p>
            <a:r>
              <a:rPr lang="en-US" dirty="0"/>
              <a:t>Click icon to add picture</a:t>
            </a:r>
          </a:p>
        </p:txBody>
      </p:sp>
      <p:sp>
        <p:nvSpPr>
          <p:cNvPr id="20" name="Picture Placeholder 4"/>
          <p:cNvSpPr>
            <a:spLocks noGrp="1"/>
          </p:cNvSpPr>
          <p:nvPr>
            <p:ph type="pic" sz="quarter" idx="15"/>
          </p:nvPr>
        </p:nvSpPr>
        <p:spPr>
          <a:xfrm>
            <a:off x="0" y="3886200"/>
            <a:ext cx="3048000" cy="2105798"/>
          </a:xfrm>
          <a:solidFill>
            <a:schemeClr val="bg1"/>
          </a:solidFill>
        </p:spPr>
        <p:txBody>
          <a:bodyPr anchor="ctr"/>
          <a:lstStyle>
            <a:lvl1pPr algn="ctr">
              <a:defRPr sz="1400"/>
            </a:lvl1pPr>
          </a:lstStyle>
          <a:p>
            <a:r>
              <a:rPr lang="en-US" dirty="0"/>
              <a:t>Click icon to add picture</a:t>
            </a:r>
          </a:p>
        </p:txBody>
      </p:sp>
    </p:spTree>
    <p:extLst>
      <p:ext uri="{BB962C8B-B14F-4D97-AF65-F5344CB8AC3E}">
        <p14:creationId xmlns:p14="http://schemas.microsoft.com/office/powerpoint/2010/main" val="3773134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 Col &amp; 4 Image-Auto Fi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0"/>
          </p:nvPr>
        </p:nvSpPr>
        <p:spPr>
          <a:xfrm>
            <a:off x="2286000" y="3886200"/>
            <a:ext cx="2286000" cy="2105798"/>
          </a:xfrm>
          <a:solidFill>
            <a:schemeClr val="bg1"/>
          </a:solidFill>
        </p:spPr>
        <p:txBody>
          <a:bodyPr anchor="ctr"/>
          <a:lstStyle>
            <a:lvl1pPr algn="ctr">
              <a:defRPr sz="1400"/>
            </a:lvl1pPr>
          </a:lstStyle>
          <a:p>
            <a:r>
              <a:rPr lang="en-US"/>
              <a:t>Drag picture to placeholder or click icon to add</a:t>
            </a:r>
          </a:p>
        </p:txBody>
      </p:sp>
      <p:sp>
        <p:nvSpPr>
          <p:cNvPr id="7"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&amp; 4 Image-Auto Fit</a:t>
            </a:r>
          </a:p>
        </p:txBody>
      </p:sp>
      <p:sp>
        <p:nvSpPr>
          <p:cNvPr id="8" name="Content Placeholder 2"/>
          <p:cNvSpPr>
            <a:spLocks noGrp="1"/>
          </p:cNvSpPr>
          <p:nvPr>
            <p:ph idx="1"/>
          </p:nvPr>
        </p:nvSpPr>
        <p:spPr>
          <a:xfrm>
            <a:off x="457200" y="1295400"/>
            <a:ext cx="7315200" cy="23622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ight Arrow 8">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solidFill>
                <a:prstClr val="black"/>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2" name="TextBox 11"/>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cap="all" smtClean="0">
                <a:solidFill>
                  <a:srgbClr val="94877A"/>
                </a:solidFill>
              </a:rPr>
              <a:pPr/>
              <a:t>‹#›</a:t>
            </a:fld>
            <a:endParaRPr lang="en-US" sz="700" cap="all" dirty="0">
              <a:solidFill>
                <a:srgbClr val="94877A"/>
              </a:solidFill>
            </a:endParaRPr>
          </a:p>
        </p:txBody>
      </p:sp>
      <p:sp>
        <p:nvSpPr>
          <p:cNvPr id="13" name="Picture Placeholder 4"/>
          <p:cNvSpPr>
            <a:spLocks noGrp="1"/>
          </p:cNvSpPr>
          <p:nvPr>
            <p:ph type="pic" sz="quarter" idx="14"/>
          </p:nvPr>
        </p:nvSpPr>
        <p:spPr>
          <a:xfrm>
            <a:off x="6858000" y="3886200"/>
            <a:ext cx="2286000" cy="2105798"/>
          </a:xfrm>
          <a:solidFill>
            <a:schemeClr val="bg1"/>
          </a:solidFill>
        </p:spPr>
        <p:txBody>
          <a:bodyPr anchor="ctr"/>
          <a:lstStyle>
            <a:lvl1pPr algn="ctr">
              <a:defRPr sz="1400"/>
            </a:lvl1pPr>
          </a:lstStyle>
          <a:p>
            <a:r>
              <a:rPr lang="en-US"/>
              <a:t>Drag picture to placeholder or click icon to add</a:t>
            </a:r>
          </a:p>
        </p:txBody>
      </p:sp>
      <p:sp>
        <p:nvSpPr>
          <p:cNvPr id="14" name="Picture Placeholder 4"/>
          <p:cNvSpPr>
            <a:spLocks noGrp="1"/>
          </p:cNvSpPr>
          <p:nvPr>
            <p:ph type="pic" sz="quarter" idx="15"/>
          </p:nvPr>
        </p:nvSpPr>
        <p:spPr>
          <a:xfrm>
            <a:off x="0" y="3886200"/>
            <a:ext cx="2286000" cy="2105798"/>
          </a:xfrm>
          <a:solidFill>
            <a:schemeClr val="bg1"/>
          </a:solidFill>
        </p:spPr>
        <p:txBody>
          <a:bodyPr anchor="ctr"/>
          <a:lstStyle>
            <a:lvl1pPr algn="ctr">
              <a:defRPr sz="1400"/>
            </a:lvl1pPr>
          </a:lstStyle>
          <a:p>
            <a:r>
              <a:rPr lang="en-US"/>
              <a:t>Drag picture to placeholder or click icon to add</a:t>
            </a:r>
          </a:p>
        </p:txBody>
      </p:sp>
      <p:sp>
        <p:nvSpPr>
          <p:cNvPr id="15" name="Picture Placeholder 4"/>
          <p:cNvSpPr>
            <a:spLocks noGrp="1"/>
          </p:cNvSpPr>
          <p:nvPr>
            <p:ph type="pic" sz="quarter" idx="16"/>
          </p:nvPr>
        </p:nvSpPr>
        <p:spPr>
          <a:xfrm>
            <a:off x="4572000" y="3886200"/>
            <a:ext cx="2286000" cy="2105798"/>
          </a:xfrm>
          <a:solidFill>
            <a:schemeClr val="bg1"/>
          </a:solidFill>
        </p:spPr>
        <p:txBody>
          <a:bodyPr anchor="ctr"/>
          <a:lstStyle>
            <a:lvl1pPr algn="ctr">
              <a:defRPr sz="1400"/>
            </a:lvl1pPr>
          </a:lstStyle>
          <a:p>
            <a:r>
              <a:rPr lang="en-US"/>
              <a:t>Drag picture to placeholder or click icon to add</a:t>
            </a:r>
          </a:p>
        </p:txBody>
      </p:sp>
    </p:spTree>
    <p:extLst>
      <p:ext uri="{BB962C8B-B14F-4D97-AF65-F5344CB8AC3E}">
        <p14:creationId xmlns:p14="http://schemas.microsoft.com/office/powerpoint/2010/main" val="27224903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Image,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a:t>2 Image, 1 Col</a:t>
            </a:r>
          </a:p>
        </p:txBody>
      </p:sp>
      <p:sp>
        <p:nvSpPr>
          <p:cNvPr id="3" name="Content Placeholder 2"/>
          <p:cNvSpPr>
            <a:spLocks noGrp="1"/>
          </p:cNvSpPr>
          <p:nvPr>
            <p:ph idx="1"/>
          </p:nvPr>
        </p:nvSpPr>
        <p:spPr>
          <a:xfrm>
            <a:off x="3657600" y="1295400"/>
            <a:ext cx="5029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3124200"/>
          </a:xfrm>
          <a:solidFill>
            <a:schemeClr val="bg1"/>
          </a:solidFill>
        </p:spPr>
        <p:txBody>
          <a:bodyPr anchor="ctr"/>
          <a:lstStyle>
            <a:lvl1pPr algn="ctr">
              <a:defRPr sz="1400"/>
            </a:lvl1pPr>
          </a:lstStyle>
          <a:p>
            <a:r>
              <a:rPr lang="en-US" dirty="0"/>
              <a:t>Click icon to add picture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5" name="Picture Placeholder 4"/>
          <p:cNvSpPr>
            <a:spLocks noGrp="1"/>
          </p:cNvSpPr>
          <p:nvPr>
            <p:ph type="pic" sz="quarter" idx="10"/>
          </p:nvPr>
        </p:nvSpPr>
        <p:spPr>
          <a:xfrm>
            <a:off x="0" y="3048000"/>
            <a:ext cx="3429000" cy="2971800"/>
          </a:xfrm>
          <a:solidFill>
            <a:schemeClr val="bg1"/>
          </a:solidFill>
        </p:spPr>
        <p:txBody>
          <a:bodyPr anchor="ctr"/>
          <a:lstStyle>
            <a:lvl1pPr algn="ctr">
              <a:defRPr sz="1400"/>
            </a:lvl1pPr>
          </a:lstStyle>
          <a:p>
            <a:r>
              <a:rPr lang="en-US" dirty="0"/>
              <a:t>Click icon to add picture</a:t>
            </a:r>
          </a:p>
        </p:txBody>
      </p:sp>
    </p:spTree>
    <p:extLst>
      <p:ext uri="{BB962C8B-B14F-4D97-AF65-F5344CB8AC3E}">
        <p14:creationId xmlns:p14="http://schemas.microsoft.com/office/powerpoint/2010/main" val="101807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 Image,1 Col, Callou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0" y="228600"/>
            <a:ext cx="5029200" cy="838200"/>
          </a:xfrm>
        </p:spPr>
        <p:txBody>
          <a:bodyPr/>
          <a:lstStyle>
            <a:lvl1pPr>
              <a:defRPr baseline="0">
                <a:solidFill>
                  <a:schemeClr val="tx2"/>
                </a:solidFill>
              </a:defRPr>
            </a:lvl1pPr>
          </a:lstStyle>
          <a:p>
            <a:r>
              <a:rPr lang="en-US" dirty="0"/>
              <a:t>1 Image,1 Col, Callout</a:t>
            </a:r>
          </a:p>
        </p:txBody>
      </p:sp>
      <p:sp>
        <p:nvSpPr>
          <p:cNvPr id="3" name="Content Placeholder 2"/>
          <p:cNvSpPr>
            <a:spLocks noGrp="1"/>
          </p:cNvSpPr>
          <p:nvPr>
            <p:ph idx="1"/>
          </p:nvPr>
        </p:nvSpPr>
        <p:spPr>
          <a:xfrm>
            <a:off x="3657600" y="1295400"/>
            <a:ext cx="5029200" cy="4846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9" name="Picture Placeholder 4"/>
          <p:cNvSpPr>
            <a:spLocks noGrp="1"/>
          </p:cNvSpPr>
          <p:nvPr>
            <p:ph type="pic" sz="quarter" idx="11"/>
          </p:nvPr>
        </p:nvSpPr>
        <p:spPr>
          <a:xfrm>
            <a:off x="0" y="0"/>
            <a:ext cx="3429000" cy="4724400"/>
          </a:xfrm>
          <a:solidFill>
            <a:schemeClr val="bg1"/>
          </a:solidFill>
        </p:spPr>
        <p:txBody>
          <a:bodyPr anchor="ctr"/>
          <a:lstStyle>
            <a:lvl1pPr algn="ctr">
              <a:defRPr sz="1400"/>
            </a:lvl1pPr>
          </a:lstStyle>
          <a:p>
            <a:r>
              <a:rPr lang="en-US" dirty="0"/>
              <a:t>Click icon to add picture</a:t>
            </a: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3" name="Text Placeholder 5"/>
          <p:cNvSpPr>
            <a:spLocks noGrp="1"/>
          </p:cNvSpPr>
          <p:nvPr>
            <p:ph type="body" sz="quarter" idx="12"/>
          </p:nvPr>
        </p:nvSpPr>
        <p:spPr>
          <a:xfrm>
            <a:off x="0" y="4724400"/>
            <a:ext cx="3429000" cy="1304544"/>
          </a:xfrm>
          <a:solidFill>
            <a:schemeClr val="bg2">
              <a:lumMod val="40000"/>
              <a:lumOff val="60000"/>
            </a:schemeClr>
          </a:solidFill>
        </p:spPr>
        <p:txBody>
          <a:bodyPr lIns="274320" tIns="45720" rIns="45720" anchor="ctr"/>
          <a:lstStyle>
            <a:lvl1pPr>
              <a:lnSpc>
                <a:spcPts val="2000"/>
              </a:lnSpc>
              <a:defRPr sz="1400" b="0">
                <a:solidFill>
                  <a:schemeClr val="bg2">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3740077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 Circle Image,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fr-FR" dirty="0"/>
              <a:t>1 Circle Image, 1 Col</a:t>
            </a:r>
            <a:endParaRPr lang="en-US" dirty="0"/>
          </a:p>
        </p:txBody>
      </p:sp>
      <p:sp>
        <p:nvSpPr>
          <p:cNvPr id="15" name="Content Placeholder 2"/>
          <p:cNvSpPr>
            <a:spLocks noGrp="1"/>
          </p:cNvSpPr>
          <p:nvPr>
            <p:ph idx="1"/>
          </p:nvPr>
        </p:nvSpPr>
        <p:spPr>
          <a:xfrm>
            <a:off x="457200" y="1298447"/>
            <a:ext cx="4114800" cy="4846320"/>
          </a:xfrm>
        </p:spPr>
        <p:txBody>
          <a:bodyPr/>
          <a:lstStyle>
            <a:lvl1pPr>
              <a:lnSpc>
                <a:spcPts val="2200"/>
              </a:lnSpc>
              <a:spcBef>
                <a:spcPts val="0"/>
              </a:spcBef>
              <a:spcAft>
                <a:spcPts val="600"/>
              </a:spcAft>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4"/>
          <p:cNvSpPr>
            <a:spLocks noGrp="1"/>
          </p:cNvSpPr>
          <p:nvPr>
            <p:ph type="pic" sz="quarter" idx="11"/>
          </p:nvPr>
        </p:nvSpPr>
        <p:spPr>
          <a:xfrm>
            <a:off x="4724400" y="1371600"/>
            <a:ext cx="3657600" cy="3657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9" name="Right Arrow 18">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0" name="Text Placeholder 8"/>
          <p:cNvSpPr>
            <a:spLocks noGrp="1"/>
          </p:cNvSpPr>
          <p:nvPr>
            <p:ph type="body" sz="quarter" idx="17"/>
          </p:nvPr>
        </p:nvSpPr>
        <p:spPr>
          <a:xfrm>
            <a:off x="4724400" y="5181600"/>
            <a:ext cx="36576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22" name="TextBox 21"/>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4023887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 2 Image, Callou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1" name="Rectangle 20"/>
          <p:cNvSpPr/>
          <p:nvPr userDrawn="1"/>
        </p:nvSpPr>
        <p:spPr>
          <a:xfrm>
            <a:off x="6096001" y="3886200"/>
            <a:ext cx="3047999" cy="210579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5"/>
          <p:cNvSpPr>
            <a:spLocks noGrp="1"/>
          </p:cNvSpPr>
          <p:nvPr>
            <p:ph type="body" sz="quarter" idx="13"/>
          </p:nvPr>
        </p:nvSpPr>
        <p:spPr>
          <a:xfrm>
            <a:off x="6324600" y="4177099"/>
            <a:ext cx="2590800" cy="1524000"/>
          </a:xfrm>
        </p:spPr>
        <p:txBody>
          <a:bodyPr anchor="ctr"/>
          <a:lstStyle>
            <a:lvl1pPr>
              <a:lnSpc>
                <a:spcPct val="100000"/>
              </a:lnSpc>
              <a:spcAft>
                <a:spcPts val="0"/>
              </a:spcAft>
              <a:defRPr sz="1200">
                <a:solidFill>
                  <a:schemeClr val="tx2"/>
                </a:solidFill>
              </a:defRPr>
            </a:lvl1pPr>
            <a:lvl2pPr>
              <a:lnSpc>
                <a:spcPct val="100000"/>
              </a:lnSpc>
              <a:spcAft>
                <a:spcPts val="600"/>
              </a:spcAft>
              <a:defRPr sz="1200">
                <a:solidFill>
                  <a:schemeClr val="bg2">
                    <a:lumMod val="75000"/>
                  </a:schemeClr>
                </a:solidFill>
              </a:defRPr>
            </a:lvl2pPr>
            <a:lvl3pPr>
              <a:lnSpc>
                <a:spcPct val="100000"/>
              </a:lnSpc>
              <a:spcAft>
                <a:spcPts val="600"/>
              </a:spcAft>
              <a:defRPr sz="1200">
                <a:solidFill>
                  <a:schemeClr val="bg2">
                    <a:lumMod val="75000"/>
                  </a:schemeClr>
                </a:solidFill>
              </a:defRPr>
            </a:lvl3pPr>
            <a:lvl4pPr>
              <a:lnSpc>
                <a:spcPct val="100000"/>
              </a:lnSpc>
              <a:spcAft>
                <a:spcPts val="600"/>
              </a:spcAft>
              <a:defRPr sz="1200">
                <a:solidFill>
                  <a:schemeClr val="bg2">
                    <a:lumMod val="75000"/>
                  </a:schemeClr>
                </a:solidFill>
              </a:defRPr>
            </a:lvl4pPr>
            <a:lvl5pPr>
              <a:lnSpc>
                <a:spcPct val="100000"/>
              </a:lnSpc>
              <a:spcAft>
                <a:spcPts val="600"/>
              </a:spcAft>
              <a:defRPr sz="1200">
                <a:solidFill>
                  <a:schemeClr val="bg2">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p:nvPr>
        </p:nvSpPr>
        <p:spPr>
          <a:xfrm>
            <a:off x="0" y="3886200"/>
            <a:ext cx="3064498" cy="2105798"/>
          </a:xfrm>
          <a:solidFill>
            <a:schemeClr val="bg1"/>
          </a:solidFill>
        </p:spPr>
        <p:txBody>
          <a:bodyPr anchor="ctr"/>
          <a:lstStyle>
            <a:lvl1pPr algn="ctr">
              <a:defRPr sz="1400"/>
            </a:lvl1pPr>
          </a:lstStyle>
          <a:p>
            <a:r>
              <a:rPr lang="en-US" dirty="0"/>
              <a:t>Click icon to add picture</a:t>
            </a:r>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2 Image, Callout</a:t>
            </a:r>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9" name="Picture Placeholder 4"/>
          <p:cNvSpPr>
            <a:spLocks noGrp="1"/>
          </p:cNvSpPr>
          <p:nvPr>
            <p:ph type="pic" sz="quarter" idx="14"/>
          </p:nvPr>
        </p:nvSpPr>
        <p:spPr>
          <a:xfrm>
            <a:off x="3064498" y="3886200"/>
            <a:ext cx="3048000" cy="2105798"/>
          </a:xfrm>
          <a:solidFill>
            <a:schemeClr val="bg1"/>
          </a:solidFill>
        </p:spPr>
        <p:txBody>
          <a:bodyPr anchor="ctr"/>
          <a:lstStyle>
            <a:lvl1pPr algn="ctr">
              <a:defRPr sz="1400"/>
            </a:lvl1pPr>
          </a:lstStyle>
          <a:p>
            <a:r>
              <a:rPr lang="en-US" dirty="0"/>
              <a:t>Click icon to add picture</a:t>
            </a:r>
          </a:p>
        </p:txBody>
      </p:sp>
    </p:spTree>
    <p:extLst>
      <p:ext uri="{BB962C8B-B14F-4D97-AF65-F5344CB8AC3E}">
        <p14:creationId xmlns:p14="http://schemas.microsoft.com/office/powerpoint/2010/main" val="1184587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Circle Images,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fr-FR" dirty="0"/>
              <a:t>2 Circle Images, 1 Col</a:t>
            </a:r>
            <a:endParaRPr lang="en-US" dirty="0"/>
          </a:p>
        </p:txBody>
      </p:sp>
      <p:sp>
        <p:nvSpPr>
          <p:cNvPr id="14" name="Content Placeholder 2"/>
          <p:cNvSpPr>
            <a:spLocks noGrp="1"/>
          </p:cNvSpPr>
          <p:nvPr>
            <p:ph idx="1"/>
          </p:nvPr>
        </p:nvSpPr>
        <p:spPr>
          <a:xfrm>
            <a:off x="457200" y="1298447"/>
            <a:ext cx="4114800" cy="4846320"/>
          </a:xfrm>
        </p:spPr>
        <p:txBody>
          <a:bodyPr/>
          <a:lstStyle>
            <a:lvl1pPr>
              <a:lnSpc>
                <a:spcPts val="2200"/>
              </a:lnSpc>
              <a:spcBef>
                <a:spcPts val="0"/>
              </a:spcBef>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20" name="Right Arrow 19">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1" name="Picture Placeholder 4"/>
          <p:cNvSpPr>
            <a:spLocks noGrp="1"/>
          </p:cNvSpPr>
          <p:nvPr>
            <p:ph type="pic" sz="quarter" idx="13"/>
          </p:nvPr>
        </p:nvSpPr>
        <p:spPr>
          <a:xfrm>
            <a:off x="4599915" y="1295400"/>
            <a:ext cx="2181885" cy="2181885"/>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22" name="Text Placeholder 8"/>
          <p:cNvSpPr>
            <a:spLocks noGrp="1"/>
          </p:cNvSpPr>
          <p:nvPr>
            <p:ph type="body" sz="quarter" idx="18"/>
          </p:nvPr>
        </p:nvSpPr>
        <p:spPr>
          <a:xfrm>
            <a:off x="5791200" y="5409318"/>
            <a:ext cx="2971800" cy="610482"/>
          </a:xfrm>
        </p:spPr>
        <p:txBody>
          <a:bodyPr/>
          <a:lstStyle>
            <a:lvl1pPr algn="ctr">
              <a:lnSpc>
                <a:spcPct val="100000"/>
              </a:lnSpc>
              <a:defRPr sz="1400" b="0">
                <a:solidFill>
                  <a:schemeClr val="tx1"/>
                </a:solidFill>
              </a:defRPr>
            </a:lvl1pPr>
          </a:lstStyle>
          <a:p>
            <a:pPr lvl="0"/>
            <a:r>
              <a:rPr lang="en-US"/>
              <a:t>Click to edit Master text styles</a:t>
            </a:r>
          </a:p>
        </p:txBody>
      </p:sp>
      <p:sp>
        <p:nvSpPr>
          <p:cNvPr id="23" name="Picture Placeholder 4"/>
          <p:cNvSpPr>
            <a:spLocks noGrp="1"/>
          </p:cNvSpPr>
          <p:nvPr>
            <p:ph type="pic" sz="quarter" idx="11"/>
          </p:nvPr>
        </p:nvSpPr>
        <p:spPr>
          <a:xfrm>
            <a:off x="5791200" y="2362200"/>
            <a:ext cx="2971800" cy="2971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pic>
        <p:nvPicPr>
          <p:cNvPr id="24" name="Picture 2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25" name="TextBox 24"/>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766492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Circle Image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2 Circle Images </a:t>
            </a:r>
          </a:p>
        </p:txBody>
      </p:sp>
      <p:sp>
        <p:nvSpPr>
          <p:cNvPr id="17" name="Content Placeholder 2"/>
          <p:cNvSpPr>
            <a:spLocks noGrp="1"/>
          </p:cNvSpPr>
          <p:nvPr>
            <p:ph idx="1"/>
          </p:nvPr>
        </p:nvSpPr>
        <p:spPr>
          <a:xfrm>
            <a:off x="457200" y="1295400"/>
            <a:ext cx="8229600" cy="1295400"/>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9" name="Right Arrow 18">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0" name="Text Placeholder 8"/>
          <p:cNvSpPr>
            <a:spLocks noGrp="1"/>
          </p:cNvSpPr>
          <p:nvPr>
            <p:ph type="body" sz="quarter" idx="13"/>
          </p:nvPr>
        </p:nvSpPr>
        <p:spPr>
          <a:xfrm>
            <a:off x="5170434" y="5345733"/>
            <a:ext cx="2438400" cy="609600"/>
          </a:xfrm>
        </p:spPr>
        <p:txBody>
          <a:bodyPr/>
          <a:lstStyle>
            <a:lvl1pPr algn="ctr">
              <a:lnSpc>
                <a:spcPct val="100000"/>
              </a:lnSpc>
              <a:spcBef>
                <a:spcPts val="0"/>
              </a:spcBef>
              <a:spcAft>
                <a:spcPts val="0"/>
              </a:spcAft>
              <a:defRPr sz="1400" b="1">
                <a:solidFill>
                  <a:schemeClr val="tx1"/>
                </a:solidFill>
              </a:defRPr>
            </a:lvl1pPr>
          </a:lstStyle>
          <a:p>
            <a:pPr lvl="0"/>
            <a:r>
              <a:rPr lang="en-US"/>
              <a:t>Click to edit Master text styles</a:t>
            </a:r>
          </a:p>
        </p:txBody>
      </p:sp>
      <p:sp>
        <p:nvSpPr>
          <p:cNvPr id="21" name="Picture Placeholder 4"/>
          <p:cNvSpPr>
            <a:spLocks noGrp="1" noChangeAspect="1"/>
          </p:cNvSpPr>
          <p:nvPr>
            <p:ph type="pic" sz="quarter" idx="16"/>
          </p:nvPr>
        </p:nvSpPr>
        <p:spPr>
          <a:xfrm>
            <a:off x="1451606" y="2526849"/>
            <a:ext cx="2651646" cy="2651646"/>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2" name="Text Placeholder 8"/>
          <p:cNvSpPr>
            <a:spLocks noGrp="1"/>
          </p:cNvSpPr>
          <p:nvPr>
            <p:ph type="body" sz="quarter" idx="17"/>
          </p:nvPr>
        </p:nvSpPr>
        <p:spPr>
          <a:xfrm>
            <a:off x="1558229" y="5345733"/>
            <a:ext cx="2438400" cy="609600"/>
          </a:xfrm>
        </p:spPr>
        <p:txBody>
          <a:bodyPr/>
          <a:lstStyle>
            <a:lvl1pPr algn="ctr">
              <a:lnSpc>
                <a:spcPct val="100000"/>
              </a:lnSpc>
              <a:spcBef>
                <a:spcPts val="0"/>
              </a:spcBef>
              <a:spcAft>
                <a:spcPts val="0"/>
              </a:spcAft>
              <a:defRPr sz="1400" b="1">
                <a:solidFill>
                  <a:schemeClr val="tx1"/>
                </a:solidFill>
              </a:defRPr>
            </a:lvl1pPr>
          </a:lstStyle>
          <a:p>
            <a:pPr lvl="0"/>
            <a:r>
              <a:rPr lang="en-US"/>
              <a:t>Click to edit Master text styles</a:t>
            </a: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24" name="TextBox 23"/>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25" name="Picture Placeholder 4"/>
          <p:cNvSpPr>
            <a:spLocks noGrp="1" noChangeAspect="1"/>
          </p:cNvSpPr>
          <p:nvPr>
            <p:ph type="pic" sz="quarter" idx="18"/>
          </p:nvPr>
        </p:nvSpPr>
        <p:spPr>
          <a:xfrm>
            <a:off x="5063811" y="2526849"/>
            <a:ext cx="2651646" cy="2651646"/>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Tree>
    <p:extLst>
      <p:ext uri="{BB962C8B-B14F-4D97-AF65-F5344CB8AC3E}">
        <p14:creationId xmlns:p14="http://schemas.microsoft.com/office/powerpoint/2010/main" val="8245474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Circle Images,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fr-FR" dirty="0"/>
              <a:t>3 Circle Images, 1 Col</a:t>
            </a:r>
            <a:endParaRPr lang="en-US" dirty="0"/>
          </a:p>
        </p:txBody>
      </p:sp>
      <p:sp>
        <p:nvSpPr>
          <p:cNvPr id="18" name="Content Placeholder 2"/>
          <p:cNvSpPr>
            <a:spLocks noGrp="1"/>
          </p:cNvSpPr>
          <p:nvPr>
            <p:ph idx="1"/>
          </p:nvPr>
        </p:nvSpPr>
        <p:spPr>
          <a:xfrm>
            <a:off x="457200" y="1298447"/>
            <a:ext cx="4114800" cy="4846320"/>
          </a:xfrm>
        </p:spPr>
        <p:txBody>
          <a:bodyPr/>
          <a:lstStyle>
            <a:lvl1pPr>
              <a:lnSpc>
                <a:spcPts val="2200"/>
              </a:lnSpc>
              <a:spcBef>
                <a:spcPts val="0"/>
              </a:spcBef>
              <a:spcAft>
                <a:spcPts val="600"/>
              </a:spcAft>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4"/>
          <p:cNvSpPr>
            <a:spLocks noGrp="1"/>
          </p:cNvSpPr>
          <p:nvPr>
            <p:ph type="pic" sz="quarter" idx="11"/>
          </p:nvPr>
        </p:nvSpPr>
        <p:spPr>
          <a:xfrm>
            <a:off x="4724400" y="1295400"/>
            <a:ext cx="2209800" cy="2209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21" name="Picture Placeholder 4"/>
          <p:cNvSpPr>
            <a:spLocks noGrp="1"/>
          </p:cNvSpPr>
          <p:nvPr>
            <p:ph type="pic" sz="quarter" idx="12"/>
          </p:nvPr>
        </p:nvSpPr>
        <p:spPr>
          <a:xfrm>
            <a:off x="7239000" y="2514600"/>
            <a:ext cx="1447800" cy="14478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22" name="Picture Placeholder 4"/>
          <p:cNvSpPr>
            <a:spLocks noGrp="1"/>
          </p:cNvSpPr>
          <p:nvPr>
            <p:ph type="pic" sz="quarter" idx="13"/>
          </p:nvPr>
        </p:nvSpPr>
        <p:spPr>
          <a:xfrm>
            <a:off x="5334000" y="4113918"/>
            <a:ext cx="1752600" cy="1752600"/>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24" name="Right Arrow 23">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5" name="Text Placeholder 8"/>
          <p:cNvSpPr>
            <a:spLocks noGrp="1"/>
          </p:cNvSpPr>
          <p:nvPr>
            <p:ph type="body" sz="quarter" idx="17"/>
          </p:nvPr>
        </p:nvSpPr>
        <p:spPr>
          <a:xfrm>
            <a:off x="4724400" y="3581400"/>
            <a:ext cx="2209800" cy="381000"/>
          </a:xfrm>
        </p:spPr>
        <p:txBody>
          <a:bodyPr/>
          <a:lstStyle>
            <a:lvl1pPr algn="ctr">
              <a:lnSpc>
                <a:spcPct val="100000"/>
              </a:lnSpc>
              <a:defRPr sz="1400" b="0">
                <a:solidFill>
                  <a:schemeClr val="tx1"/>
                </a:solidFill>
              </a:defRPr>
            </a:lvl1pPr>
          </a:lstStyle>
          <a:p>
            <a:pPr lvl="0"/>
            <a:r>
              <a:rPr lang="en-US"/>
              <a:t>Click to edit Master text styles</a:t>
            </a:r>
          </a:p>
        </p:txBody>
      </p:sp>
      <p:sp>
        <p:nvSpPr>
          <p:cNvPr id="26" name="Text Placeholder 8"/>
          <p:cNvSpPr>
            <a:spLocks noGrp="1"/>
          </p:cNvSpPr>
          <p:nvPr>
            <p:ph type="body" sz="quarter" idx="18"/>
          </p:nvPr>
        </p:nvSpPr>
        <p:spPr>
          <a:xfrm>
            <a:off x="5334000" y="5942718"/>
            <a:ext cx="1752600" cy="381882"/>
          </a:xfrm>
        </p:spPr>
        <p:txBody>
          <a:bodyPr/>
          <a:lstStyle>
            <a:lvl1pPr algn="ctr">
              <a:lnSpc>
                <a:spcPct val="100000"/>
              </a:lnSpc>
              <a:defRPr sz="1400" b="0">
                <a:solidFill>
                  <a:schemeClr val="tx1"/>
                </a:solidFill>
              </a:defRPr>
            </a:lvl1pPr>
          </a:lstStyle>
          <a:p>
            <a:pPr lvl="0"/>
            <a:r>
              <a:rPr lang="en-US"/>
              <a:t>Click to edit Master text styles</a:t>
            </a:r>
          </a:p>
        </p:txBody>
      </p:sp>
      <p:sp>
        <p:nvSpPr>
          <p:cNvPr id="27" name="Text Placeholder 8"/>
          <p:cNvSpPr>
            <a:spLocks noGrp="1"/>
          </p:cNvSpPr>
          <p:nvPr>
            <p:ph type="body" sz="quarter" idx="19"/>
          </p:nvPr>
        </p:nvSpPr>
        <p:spPr>
          <a:xfrm>
            <a:off x="7086600" y="4038600"/>
            <a:ext cx="1752600" cy="381000"/>
          </a:xfrm>
        </p:spPr>
        <p:txBody>
          <a:bodyPr/>
          <a:lstStyle>
            <a:lvl1pPr algn="ctr">
              <a:lnSpc>
                <a:spcPct val="100000"/>
              </a:lnSpc>
              <a:defRPr sz="1400" b="0">
                <a:solidFill>
                  <a:schemeClr val="tx1"/>
                </a:solidFill>
              </a:defRPr>
            </a:lvl1pPr>
          </a:lstStyle>
          <a:p>
            <a:pPr lvl="0"/>
            <a:r>
              <a:rPr lang="en-US"/>
              <a:t>Click to edit Master text styles</a:t>
            </a:r>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29" name="TextBox 28"/>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2961530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Circle Images, 1 Col">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fr-FR" dirty="0"/>
              <a:t>4 Circle Images, 1 Col</a:t>
            </a:r>
            <a:endParaRPr lang="en-US" dirty="0"/>
          </a:p>
        </p:txBody>
      </p:sp>
      <p:sp>
        <p:nvSpPr>
          <p:cNvPr id="18" name="Content Placeholder 2"/>
          <p:cNvSpPr>
            <a:spLocks noGrp="1"/>
          </p:cNvSpPr>
          <p:nvPr>
            <p:ph idx="1"/>
          </p:nvPr>
        </p:nvSpPr>
        <p:spPr>
          <a:xfrm>
            <a:off x="457200" y="1298447"/>
            <a:ext cx="4114800" cy="4846320"/>
          </a:xfrm>
        </p:spPr>
        <p:txBody>
          <a:bodyPr/>
          <a:lstStyle>
            <a:lvl1pPr>
              <a:lnSpc>
                <a:spcPts val="2200"/>
              </a:lnSpc>
              <a:spcBef>
                <a:spcPts val="0"/>
              </a:spcBef>
              <a:spcAft>
                <a:spcPts val="600"/>
              </a:spcAft>
              <a:defRPr sz="1700"/>
            </a:lvl1pPr>
            <a:lvl2pPr>
              <a:lnSpc>
                <a:spcPts val="2200"/>
              </a:lnSpc>
              <a:spcBef>
                <a:spcPts val="1200"/>
              </a:spcBef>
              <a:spcAft>
                <a:spcPts val="0"/>
              </a:spcAft>
              <a:defRPr sz="1700"/>
            </a:lvl2pPr>
            <a:lvl3pPr>
              <a:lnSpc>
                <a:spcPts val="2200"/>
              </a:lnSpc>
              <a:spcBef>
                <a:spcPts val="1200"/>
              </a:spcBef>
              <a:spcAft>
                <a:spcPts val="0"/>
              </a:spcAft>
              <a:defRPr sz="1700"/>
            </a:lvl3pPr>
            <a:lvl4pPr>
              <a:lnSpc>
                <a:spcPts val="2200"/>
              </a:lnSpc>
              <a:spcBef>
                <a:spcPts val="1200"/>
              </a:spcBef>
              <a:spcAft>
                <a:spcPts val="0"/>
              </a:spcAft>
              <a:defRPr sz="1700"/>
            </a:lvl4pPr>
            <a:lvl5pPr>
              <a:lnSpc>
                <a:spcPts val="2200"/>
              </a:lnSpc>
              <a:spcBef>
                <a:spcPts val="1200"/>
              </a:spcBef>
              <a:spcAft>
                <a:spcPts val="0"/>
              </a:spcAft>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24" name="Right Arrow 23">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28" name="Picture 2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29" name="TextBox 28"/>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4" name="Picture Placeholder 4">
            <a:extLst>
              <a:ext uri="{FF2B5EF4-FFF2-40B4-BE49-F238E27FC236}">
                <a16:creationId xmlns:a16="http://schemas.microsoft.com/office/drawing/2014/main" id="{93224296-2B6B-43EC-A11D-EB5F80248B76}"/>
              </a:ext>
            </a:extLst>
          </p:cNvPr>
          <p:cNvSpPr>
            <a:spLocks noGrp="1"/>
          </p:cNvSpPr>
          <p:nvPr>
            <p:ph type="pic" sz="quarter" idx="10"/>
          </p:nvPr>
        </p:nvSpPr>
        <p:spPr>
          <a:xfrm>
            <a:off x="4808445" y="386214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dirty="0"/>
              <a:t>Drag picture to placeholder or click icon to add</a:t>
            </a:r>
          </a:p>
        </p:txBody>
      </p:sp>
      <p:sp>
        <p:nvSpPr>
          <p:cNvPr id="16" name="Picture Placeholder 4">
            <a:extLst>
              <a:ext uri="{FF2B5EF4-FFF2-40B4-BE49-F238E27FC236}">
                <a16:creationId xmlns:a16="http://schemas.microsoft.com/office/drawing/2014/main" id="{02D4E8FD-16E2-4557-8AAC-06ABA613221D}"/>
              </a:ext>
            </a:extLst>
          </p:cNvPr>
          <p:cNvSpPr>
            <a:spLocks noGrp="1"/>
          </p:cNvSpPr>
          <p:nvPr>
            <p:ph type="pic" sz="quarter" idx="11"/>
          </p:nvPr>
        </p:nvSpPr>
        <p:spPr>
          <a:xfrm>
            <a:off x="7013996" y="1451697"/>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7" name="Picture Placeholder 4">
            <a:extLst>
              <a:ext uri="{FF2B5EF4-FFF2-40B4-BE49-F238E27FC236}">
                <a16:creationId xmlns:a16="http://schemas.microsoft.com/office/drawing/2014/main" id="{F773C456-76AA-4DD6-95AC-9561F98E3F5E}"/>
              </a:ext>
            </a:extLst>
          </p:cNvPr>
          <p:cNvSpPr>
            <a:spLocks noGrp="1"/>
          </p:cNvSpPr>
          <p:nvPr>
            <p:ph type="pic" sz="quarter" idx="16"/>
          </p:nvPr>
        </p:nvSpPr>
        <p:spPr>
          <a:xfrm>
            <a:off x="4808445" y="1451697"/>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9" name="Text Placeholder 8">
            <a:extLst>
              <a:ext uri="{FF2B5EF4-FFF2-40B4-BE49-F238E27FC236}">
                <a16:creationId xmlns:a16="http://schemas.microsoft.com/office/drawing/2014/main" id="{3734061F-0678-4609-A0A6-206CF7EF9186}"/>
              </a:ext>
            </a:extLst>
          </p:cNvPr>
          <p:cNvSpPr>
            <a:spLocks noGrp="1"/>
          </p:cNvSpPr>
          <p:nvPr>
            <p:ph type="body" sz="quarter" idx="17"/>
          </p:nvPr>
        </p:nvSpPr>
        <p:spPr>
          <a:xfrm>
            <a:off x="4731567" y="3120578"/>
            <a:ext cx="1799676" cy="609600"/>
          </a:xfrm>
        </p:spPr>
        <p:txBody>
          <a:bodyPr/>
          <a:lstStyle>
            <a:lvl1pPr algn="ctr">
              <a:lnSpc>
                <a:spcPct val="100000"/>
              </a:lnSpc>
              <a:spcBef>
                <a:spcPts val="0"/>
              </a:spcBef>
              <a:spcAft>
                <a:spcPts val="0"/>
              </a:spcAft>
              <a:defRPr sz="1400" b="0">
                <a:solidFill>
                  <a:schemeClr val="tx1"/>
                </a:solidFill>
              </a:defRPr>
            </a:lvl1pPr>
          </a:lstStyle>
          <a:p>
            <a:pPr lvl="0"/>
            <a:r>
              <a:rPr lang="en-US" dirty="0"/>
              <a:t>Click to edit Master text styles</a:t>
            </a:r>
          </a:p>
        </p:txBody>
      </p:sp>
      <p:sp>
        <p:nvSpPr>
          <p:cNvPr id="30" name="Picture Placeholder 4">
            <a:extLst>
              <a:ext uri="{FF2B5EF4-FFF2-40B4-BE49-F238E27FC236}">
                <a16:creationId xmlns:a16="http://schemas.microsoft.com/office/drawing/2014/main" id="{7D24CC45-EADB-44AF-941D-FDE156DF1575}"/>
              </a:ext>
            </a:extLst>
          </p:cNvPr>
          <p:cNvSpPr>
            <a:spLocks noGrp="1"/>
          </p:cNvSpPr>
          <p:nvPr>
            <p:ph type="pic" sz="quarter" idx="18"/>
          </p:nvPr>
        </p:nvSpPr>
        <p:spPr>
          <a:xfrm>
            <a:off x="7013996" y="386214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31" name="Text Placeholder 8">
            <a:extLst>
              <a:ext uri="{FF2B5EF4-FFF2-40B4-BE49-F238E27FC236}">
                <a16:creationId xmlns:a16="http://schemas.microsoft.com/office/drawing/2014/main" id="{9CCA61D0-F00C-44A2-BFE0-D97B59364B6C}"/>
              </a:ext>
            </a:extLst>
          </p:cNvPr>
          <p:cNvSpPr>
            <a:spLocks noGrp="1"/>
          </p:cNvSpPr>
          <p:nvPr>
            <p:ph type="body" sz="quarter" idx="19"/>
          </p:nvPr>
        </p:nvSpPr>
        <p:spPr>
          <a:xfrm>
            <a:off x="6937118" y="3120578"/>
            <a:ext cx="1799676"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
        <p:nvSpPr>
          <p:cNvPr id="32" name="Text Placeholder 8">
            <a:extLst>
              <a:ext uri="{FF2B5EF4-FFF2-40B4-BE49-F238E27FC236}">
                <a16:creationId xmlns:a16="http://schemas.microsoft.com/office/drawing/2014/main" id="{EBBA87F1-2F5B-43DD-BFF9-C53285F60408}"/>
              </a:ext>
            </a:extLst>
          </p:cNvPr>
          <p:cNvSpPr>
            <a:spLocks noGrp="1"/>
          </p:cNvSpPr>
          <p:nvPr>
            <p:ph type="body" sz="quarter" idx="20"/>
          </p:nvPr>
        </p:nvSpPr>
        <p:spPr>
          <a:xfrm>
            <a:off x="4731567" y="5534006"/>
            <a:ext cx="1799676" cy="609600"/>
          </a:xfrm>
        </p:spPr>
        <p:txBody>
          <a:bodyPr/>
          <a:lstStyle>
            <a:lvl1pPr algn="ctr">
              <a:lnSpc>
                <a:spcPct val="100000"/>
              </a:lnSpc>
              <a:spcBef>
                <a:spcPts val="0"/>
              </a:spcBef>
              <a:spcAft>
                <a:spcPts val="0"/>
              </a:spcAft>
              <a:defRPr sz="1400" b="0">
                <a:solidFill>
                  <a:schemeClr val="tx1"/>
                </a:solidFill>
              </a:defRPr>
            </a:lvl1pPr>
          </a:lstStyle>
          <a:p>
            <a:pPr lvl="0"/>
            <a:r>
              <a:rPr lang="en-US" dirty="0"/>
              <a:t>Click to edit Master text styles</a:t>
            </a:r>
          </a:p>
        </p:txBody>
      </p:sp>
      <p:sp>
        <p:nvSpPr>
          <p:cNvPr id="33" name="Text Placeholder 8">
            <a:extLst>
              <a:ext uri="{FF2B5EF4-FFF2-40B4-BE49-F238E27FC236}">
                <a16:creationId xmlns:a16="http://schemas.microsoft.com/office/drawing/2014/main" id="{84CA6D5C-EB44-43CC-83BE-DCA4E7C61990}"/>
              </a:ext>
            </a:extLst>
          </p:cNvPr>
          <p:cNvSpPr>
            <a:spLocks noGrp="1"/>
          </p:cNvSpPr>
          <p:nvPr>
            <p:ph type="body" sz="quarter" idx="21"/>
          </p:nvPr>
        </p:nvSpPr>
        <p:spPr>
          <a:xfrm>
            <a:off x="6937118" y="5534006"/>
            <a:ext cx="1799676"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38837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Circle Images NEW">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3 Circle Images </a:t>
            </a:r>
          </a:p>
        </p:txBody>
      </p:sp>
      <p:sp>
        <p:nvSpPr>
          <p:cNvPr id="7" name="Content Placeholder 2"/>
          <p:cNvSpPr>
            <a:spLocks noGrp="1"/>
          </p:cNvSpPr>
          <p:nvPr>
            <p:ph idx="1"/>
          </p:nvPr>
        </p:nvSpPr>
        <p:spPr>
          <a:xfrm>
            <a:off x="457200" y="1295400"/>
            <a:ext cx="8229600" cy="1295400"/>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9" name="Right Arrow 8">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0" name="Picture Placeholder 4"/>
          <p:cNvSpPr>
            <a:spLocks noGrp="1"/>
          </p:cNvSpPr>
          <p:nvPr>
            <p:ph type="pic" sz="quarter" idx="10"/>
          </p:nvPr>
        </p:nvSpPr>
        <p:spPr>
          <a:xfrm>
            <a:off x="6194308" y="2590800"/>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1" name="Picture Placeholder 4"/>
          <p:cNvSpPr>
            <a:spLocks noGrp="1"/>
          </p:cNvSpPr>
          <p:nvPr>
            <p:ph type="pic" sz="quarter" idx="11"/>
          </p:nvPr>
        </p:nvSpPr>
        <p:spPr>
          <a:xfrm>
            <a:off x="3371850" y="2590800"/>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2" name="Text Placeholder 8"/>
          <p:cNvSpPr>
            <a:spLocks noGrp="1"/>
          </p:cNvSpPr>
          <p:nvPr>
            <p:ph type="body" sz="quarter" idx="13"/>
          </p:nvPr>
        </p:nvSpPr>
        <p:spPr>
          <a:xfrm>
            <a:off x="3353979" y="5095565"/>
            <a:ext cx="24384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
        <p:nvSpPr>
          <p:cNvPr id="13" name="Text Placeholder 8"/>
          <p:cNvSpPr>
            <a:spLocks noGrp="1"/>
          </p:cNvSpPr>
          <p:nvPr>
            <p:ph type="body" sz="quarter" idx="15"/>
          </p:nvPr>
        </p:nvSpPr>
        <p:spPr>
          <a:xfrm>
            <a:off x="6172200" y="5095565"/>
            <a:ext cx="24384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
        <p:nvSpPr>
          <p:cNvPr id="14" name="Picture Placeholder 4"/>
          <p:cNvSpPr>
            <a:spLocks noGrp="1"/>
          </p:cNvSpPr>
          <p:nvPr>
            <p:ph type="pic" sz="quarter" idx="16"/>
          </p:nvPr>
        </p:nvSpPr>
        <p:spPr>
          <a:xfrm>
            <a:off x="563082" y="2590800"/>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5" name="Text Placeholder 8"/>
          <p:cNvSpPr>
            <a:spLocks noGrp="1"/>
          </p:cNvSpPr>
          <p:nvPr>
            <p:ph type="body" sz="quarter" idx="17"/>
          </p:nvPr>
        </p:nvSpPr>
        <p:spPr>
          <a:xfrm>
            <a:off x="539496" y="5095565"/>
            <a:ext cx="24384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7" name="TextBox 16"/>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21178474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3 Circle Image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3 Circle Images </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8" name="Right Arrow 7">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9" name="Picture Placeholder 4"/>
          <p:cNvSpPr>
            <a:spLocks noGrp="1"/>
          </p:cNvSpPr>
          <p:nvPr>
            <p:ph type="pic" sz="quarter" idx="10"/>
          </p:nvPr>
        </p:nvSpPr>
        <p:spPr>
          <a:xfrm>
            <a:off x="6194308" y="1978857"/>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0" name="Picture Placeholder 4"/>
          <p:cNvSpPr>
            <a:spLocks noGrp="1"/>
          </p:cNvSpPr>
          <p:nvPr>
            <p:ph type="pic" sz="quarter" idx="11"/>
          </p:nvPr>
        </p:nvSpPr>
        <p:spPr>
          <a:xfrm>
            <a:off x="3371850" y="1978857"/>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1" name="Text Placeholder 8"/>
          <p:cNvSpPr>
            <a:spLocks noGrp="1"/>
          </p:cNvSpPr>
          <p:nvPr>
            <p:ph type="body" sz="quarter" idx="13"/>
          </p:nvPr>
        </p:nvSpPr>
        <p:spPr>
          <a:xfrm>
            <a:off x="3353979" y="4483622"/>
            <a:ext cx="24384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
        <p:nvSpPr>
          <p:cNvPr id="12" name="Text Placeholder 8"/>
          <p:cNvSpPr>
            <a:spLocks noGrp="1"/>
          </p:cNvSpPr>
          <p:nvPr>
            <p:ph type="body" sz="quarter" idx="15"/>
          </p:nvPr>
        </p:nvSpPr>
        <p:spPr>
          <a:xfrm>
            <a:off x="6172200" y="4483622"/>
            <a:ext cx="24384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
        <p:nvSpPr>
          <p:cNvPr id="13" name="Picture Placeholder 4"/>
          <p:cNvSpPr>
            <a:spLocks noGrp="1"/>
          </p:cNvSpPr>
          <p:nvPr>
            <p:ph type="pic" sz="quarter" idx="16"/>
          </p:nvPr>
        </p:nvSpPr>
        <p:spPr>
          <a:xfrm>
            <a:off x="563082" y="1978857"/>
            <a:ext cx="2388870" cy="238887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4" name="Text Placeholder 8"/>
          <p:cNvSpPr>
            <a:spLocks noGrp="1"/>
          </p:cNvSpPr>
          <p:nvPr>
            <p:ph type="body" sz="quarter" idx="17"/>
          </p:nvPr>
        </p:nvSpPr>
        <p:spPr>
          <a:xfrm>
            <a:off x="539496" y="4483622"/>
            <a:ext cx="2438400"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6"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32357086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 Circle Image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4 Circle Images </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8" name="Right Arrow 7">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9" name="Picture Placeholder 4"/>
          <p:cNvSpPr>
            <a:spLocks noGrp="1"/>
          </p:cNvSpPr>
          <p:nvPr>
            <p:ph type="pic" sz="quarter" idx="10"/>
          </p:nvPr>
        </p:nvSpPr>
        <p:spPr>
          <a:xfrm>
            <a:off x="4838712" y="243756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0" name="Picture Placeholder 4"/>
          <p:cNvSpPr>
            <a:spLocks noGrp="1"/>
          </p:cNvSpPr>
          <p:nvPr>
            <p:ph type="pic" sz="quarter" idx="11"/>
          </p:nvPr>
        </p:nvSpPr>
        <p:spPr>
          <a:xfrm>
            <a:off x="2621508" y="243756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1" name="Picture Placeholder 4"/>
          <p:cNvSpPr>
            <a:spLocks noGrp="1"/>
          </p:cNvSpPr>
          <p:nvPr>
            <p:ph type="pic" sz="quarter" idx="16"/>
          </p:nvPr>
        </p:nvSpPr>
        <p:spPr>
          <a:xfrm>
            <a:off x="419112" y="243756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2" name="Text Placeholder 8"/>
          <p:cNvSpPr>
            <a:spLocks noGrp="1"/>
          </p:cNvSpPr>
          <p:nvPr>
            <p:ph type="body" sz="quarter" idx="17"/>
          </p:nvPr>
        </p:nvSpPr>
        <p:spPr>
          <a:xfrm>
            <a:off x="342234" y="4232033"/>
            <a:ext cx="1799676"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4" name="TextBox 13"/>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5" name="Picture Placeholder 4"/>
          <p:cNvSpPr>
            <a:spLocks noGrp="1"/>
          </p:cNvSpPr>
          <p:nvPr>
            <p:ph type="pic" sz="quarter" idx="18"/>
          </p:nvPr>
        </p:nvSpPr>
        <p:spPr>
          <a:xfrm>
            <a:off x="7047418" y="243756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p>
        </p:txBody>
      </p:sp>
      <p:sp>
        <p:nvSpPr>
          <p:cNvPr id="16" name="Text Placeholder 8"/>
          <p:cNvSpPr>
            <a:spLocks noGrp="1"/>
          </p:cNvSpPr>
          <p:nvPr>
            <p:ph type="body" sz="quarter" idx="19"/>
          </p:nvPr>
        </p:nvSpPr>
        <p:spPr>
          <a:xfrm>
            <a:off x="2544630" y="4232033"/>
            <a:ext cx="1799676"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
        <p:nvSpPr>
          <p:cNvPr id="17" name="Text Placeholder 8"/>
          <p:cNvSpPr>
            <a:spLocks noGrp="1"/>
          </p:cNvSpPr>
          <p:nvPr>
            <p:ph type="body" sz="quarter" idx="20"/>
          </p:nvPr>
        </p:nvSpPr>
        <p:spPr>
          <a:xfrm>
            <a:off x="4761834" y="4232033"/>
            <a:ext cx="1799676"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
        <p:nvSpPr>
          <p:cNvPr id="18" name="Text Placeholder 8"/>
          <p:cNvSpPr>
            <a:spLocks noGrp="1"/>
          </p:cNvSpPr>
          <p:nvPr>
            <p:ph type="body" sz="quarter" idx="21"/>
          </p:nvPr>
        </p:nvSpPr>
        <p:spPr>
          <a:xfrm>
            <a:off x="6970540" y="4207531"/>
            <a:ext cx="1799676" cy="609600"/>
          </a:xfrm>
        </p:spPr>
        <p:txBody>
          <a:bodyPr/>
          <a:lstStyle>
            <a:lvl1pPr algn="ctr">
              <a:lnSpc>
                <a:spcPct val="100000"/>
              </a:lnSpc>
              <a:spcBef>
                <a:spcPts val="0"/>
              </a:spcBef>
              <a:spcAft>
                <a:spcPts val="0"/>
              </a:spcAft>
              <a:defRPr sz="140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460955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7" name="Picture Placeholder 13"/>
          <p:cNvSpPr>
            <a:spLocks noGrp="1"/>
          </p:cNvSpPr>
          <p:nvPr>
            <p:ph type="pic" sz="quarter" idx="33"/>
          </p:nvPr>
        </p:nvSpPr>
        <p:spPr>
          <a:xfrm>
            <a:off x="5135871"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8" name="Picture Placeholder 13"/>
          <p:cNvSpPr>
            <a:spLocks noGrp="1"/>
          </p:cNvSpPr>
          <p:nvPr>
            <p:ph type="pic" sz="quarter" idx="34"/>
          </p:nvPr>
        </p:nvSpPr>
        <p:spPr>
          <a:xfrm>
            <a:off x="2386805"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9" name="Text Placeholder 89"/>
          <p:cNvSpPr>
            <a:spLocks noGrp="1"/>
          </p:cNvSpPr>
          <p:nvPr>
            <p:ph type="body" sz="quarter" idx="35"/>
          </p:nvPr>
        </p:nvSpPr>
        <p:spPr>
          <a:xfrm>
            <a:off x="5006331"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0" name="Text Placeholder 89"/>
          <p:cNvSpPr>
            <a:spLocks noGrp="1"/>
          </p:cNvSpPr>
          <p:nvPr>
            <p:ph type="body" sz="quarter" idx="38"/>
          </p:nvPr>
        </p:nvSpPr>
        <p:spPr>
          <a:xfrm>
            <a:off x="2257265"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2" name="Picture Placeholder 13"/>
          <p:cNvSpPr>
            <a:spLocks noGrp="1"/>
          </p:cNvSpPr>
          <p:nvPr>
            <p:ph type="pic" sz="quarter" idx="41"/>
          </p:nvPr>
        </p:nvSpPr>
        <p:spPr>
          <a:xfrm>
            <a:off x="5135871"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3" name="Picture Placeholder 13"/>
          <p:cNvSpPr>
            <a:spLocks noGrp="1"/>
          </p:cNvSpPr>
          <p:nvPr>
            <p:ph type="pic" sz="quarter" idx="42"/>
          </p:nvPr>
        </p:nvSpPr>
        <p:spPr>
          <a:xfrm>
            <a:off x="2386805"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4" name="Text Placeholder 89"/>
          <p:cNvSpPr>
            <a:spLocks noGrp="1"/>
          </p:cNvSpPr>
          <p:nvPr>
            <p:ph type="body" sz="quarter" idx="43"/>
          </p:nvPr>
        </p:nvSpPr>
        <p:spPr>
          <a:xfrm>
            <a:off x="5093909"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9"/>
          <p:cNvSpPr>
            <a:spLocks noGrp="1"/>
          </p:cNvSpPr>
          <p:nvPr>
            <p:ph type="body" sz="quarter" idx="46"/>
          </p:nvPr>
        </p:nvSpPr>
        <p:spPr>
          <a:xfrm>
            <a:off x="2340121"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6" name="Rectangle 15"/>
          <p:cNvSpPr/>
          <p:nvPr userDrawn="1"/>
        </p:nvSpPr>
        <p:spPr>
          <a:xfrm>
            <a:off x="0" y="2743200"/>
            <a:ext cx="9144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78"/>
          <p:cNvSpPr>
            <a:spLocks noGrp="1"/>
          </p:cNvSpPr>
          <p:nvPr>
            <p:ph type="body" sz="quarter" idx="22"/>
          </p:nvPr>
        </p:nvSpPr>
        <p:spPr>
          <a:xfrm>
            <a:off x="0" y="2743200"/>
            <a:ext cx="9144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Click to edit Master text styles</a:t>
            </a:r>
          </a:p>
        </p:txBody>
      </p:sp>
      <p:sp>
        <p:nvSpPr>
          <p:cNvPr id="18" name="Right Arrow 17">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9" name="TextBox 18"/>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20" name="Text Placeholder 89"/>
          <p:cNvSpPr>
            <a:spLocks noGrp="1"/>
          </p:cNvSpPr>
          <p:nvPr>
            <p:ph type="body" sz="quarter" idx="49"/>
          </p:nvPr>
        </p:nvSpPr>
        <p:spPr>
          <a:xfrm>
            <a:off x="132267" y="139377"/>
            <a:ext cx="1905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sp>
        <p:nvSpPr>
          <p:cNvPr id="21" name="Text Placeholder 89"/>
          <p:cNvSpPr>
            <a:spLocks noGrp="1"/>
          </p:cNvSpPr>
          <p:nvPr>
            <p:ph type="body" sz="quarter" idx="50"/>
          </p:nvPr>
        </p:nvSpPr>
        <p:spPr>
          <a:xfrm>
            <a:off x="132267" y="3643494"/>
            <a:ext cx="1905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29142393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 Circle Image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5 Circle Images </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9" name="Text Placeholder 8"/>
          <p:cNvSpPr>
            <a:spLocks noGrp="1"/>
          </p:cNvSpPr>
          <p:nvPr>
            <p:ph type="body" sz="quarter" idx="21"/>
          </p:nvPr>
        </p:nvSpPr>
        <p:spPr>
          <a:xfrm>
            <a:off x="585216" y="3411445"/>
            <a:ext cx="2057401" cy="609600"/>
          </a:xfrm>
        </p:spPr>
        <p:txBody>
          <a:bodyPr/>
          <a:lstStyle>
            <a:lvl1pPr algn="ctr">
              <a:lnSpc>
                <a:spcPct val="100000"/>
              </a:lnSpc>
              <a:spcBef>
                <a:spcPts val="0"/>
              </a:spcBef>
              <a:spcAft>
                <a:spcPts val="0"/>
              </a:spcAft>
              <a:defRPr sz="1600" b="0">
                <a:solidFill>
                  <a:schemeClr val="tx1"/>
                </a:solidFill>
              </a:defRPr>
            </a:lvl1pPr>
          </a:lstStyle>
          <a:p>
            <a:pPr lvl="0"/>
            <a:r>
              <a:rPr lang="en-US"/>
              <a:t>Click to edit Master text styles</a:t>
            </a:r>
          </a:p>
        </p:txBody>
      </p:sp>
      <p:sp>
        <p:nvSpPr>
          <p:cNvPr id="10" name="Picture Placeholder 4"/>
          <p:cNvSpPr>
            <a:spLocks noGrp="1"/>
          </p:cNvSpPr>
          <p:nvPr>
            <p:ph type="pic" sz="quarter" idx="22"/>
          </p:nvPr>
        </p:nvSpPr>
        <p:spPr>
          <a:xfrm>
            <a:off x="576072" y="1304544"/>
            <a:ext cx="2075688"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2" name="TextBox 11"/>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3" name="Text Placeholder 8"/>
          <p:cNvSpPr>
            <a:spLocks noGrp="1"/>
          </p:cNvSpPr>
          <p:nvPr>
            <p:ph type="body" sz="quarter" idx="23"/>
          </p:nvPr>
        </p:nvSpPr>
        <p:spPr>
          <a:xfrm>
            <a:off x="3543300" y="3411445"/>
            <a:ext cx="2057401" cy="609600"/>
          </a:xfrm>
        </p:spPr>
        <p:txBody>
          <a:bodyPr/>
          <a:lstStyle>
            <a:lvl1pPr algn="ctr">
              <a:lnSpc>
                <a:spcPct val="100000"/>
              </a:lnSpc>
              <a:spcBef>
                <a:spcPts val="0"/>
              </a:spcBef>
              <a:spcAft>
                <a:spcPts val="0"/>
              </a:spcAft>
              <a:defRPr sz="1600" b="0">
                <a:solidFill>
                  <a:schemeClr val="tx1"/>
                </a:solidFill>
              </a:defRPr>
            </a:lvl1pPr>
          </a:lstStyle>
          <a:p>
            <a:pPr lvl="0"/>
            <a:r>
              <a:rPr lang="en-US"/>
              <a:t>Click to edit Master text styles</a:t>
            </a:r>
          </a:p>
        </p:txBody>
      </p:sp>
      <p:sp>
        <p:nvSpPr>
          <p:cNvPr id="14" name="Picture Placeholder 4"/>
          <p:cNvSpPr>
            <a:spLocks noGrp="1"/>
          </p:cNvSpPr>
          <p:nvPr>
            <p:ph type="pic" sz="quarter" idx="24"/>
          </p:nvPr>
        </p:nvSpPr>
        <p:spPr>
          <a:xfrm>
            <a:off x="3534156" y="1304544"/>
            <a:ext cx="2075688"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15" name="Text Placeholder 8"/>
          <p:cNvSpPr>
            <a:spLocks noGrp="1"/>
          </p:cNvSpPr>
          <p:nvPr>
            <p:ph type="body" sz="quarter" idx="25"/>
          </p:nvPr>
        </p:nvSpPr>
        <p:spPr>
          <a:xfrm>
            <a:off x="6519671" y="3411445"/>
            <a:ext cx="2057401" cy="609600"/>
          </a:xfrm>
        </p:spPr>
        <p:txBody>
          <a:bodyPr/>
          <a:lstStyle>
            <a:lvl1pPr algn="ctr">
              <a:lnSpc>
                <a:spcPct val="100000"/>
              </a:lnSpc>
              <a:spcBef>
                <a:spcPts val="0"/>
              </a:spcBef>
              <a:spcAft>
                <a:spcPts val="0"/>
              </a:spcAft>
              <a:defRPr sz="1600" b="0">
                <a:solidFill>
                  <a:schemeClr val="tx1"/>
                </a:solidFill>
              </a:defRPr>
            </a:lvl1pPr>
          </a:lstStyle>
          <a:p>
            <a:pPr lvl="0"/>
            <a:r>
              <a:rPr lang="en-US"/>
              <a:t>Click to edit Master text styles</a:t>
            </a:r>
          </a:p>
        </p:txBody>
      </p:sp>
      <p:sp>
        <p:nvSpPr>
          <p:cNvPr id="16" name="Picture Placeholder 4"/>
          <p:cNvSpPr>
            <a:spLocks noGrp="1"/>
          </p:cNvSpPr>
          <p:nvPr>
            <p:ph type="pic" sz="quarter" idx="26"/>
          </p:nvPr>
        </p:nvSpPr>
        <p:spPr>
          <a:xfrm>
            <a:off x="6510527" y="1304544"/>
            <a:ext cx="2075688"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17" name="Text Placeholder 8"/>
          <p:cNvSpPr>
            <a:spLocks noGrp="1"/>
          </p:cNvSpPr>
          <p:nvPr>
            <p:ph type="body" sz="quarter" idx="27"/>
          </p:nvPr>
        </p:nvSpPr>
        <p:spPr>
          <a:xfrm>
            <a:off x="2057400" y="5818429"/>
            <a:ext cx="2057401" cy="609600"/>
          </a:xfrm>
        </p:spPr>
        <p:txBody>
          <a:bodyPr/>
          <a:lstStyle>
            <a:lvl1pPr algn="ctr">
              <a:lnSpc>
                <a:spcPct val="100000"/>
              </a:lnSpc>
              <a:spcBef>
                <a:spcPts val="0"/>
              </a:spcBef>
              <a:spcAft>
                <a:spcPts val="0"/>
              </a:spcAft>
              <a:defRPr sz="1600" b="0">
                <a:solidFill>
                  <a:schemeClr val="tx1"/>
                </a:solidFill>
              </a:defRPr>
            </a:lvl1pPr>
          </a:lstStyle>
          <a:p>
            <a:pPr lvl="0"/>
            <a:r>
              <a:rPr lang="en-US"/>
              <a:t>Click to edit Master text styles</a:t>
            </a:r>
          </a:p>
        </p:txBody>
      </p:sp>
      <p:sp>
        <p:nvSpPr>
          <p:cNvPr id="18" name="Picture Placeholder 4"/>
          <p:cNvSpPr>
            <a:spLocks noGrp="1"/>
          </p:cNvSpPr>
          <p:nvPr>
            <p:ph type="pic" sz="quarter" idx="28"/>
          </p:nvPr>
        </p:nvSpPr>
        <p:spPr>
          <a:xfrm>
            <a:off x="2048256" y="3711528"/>
            <a:ext cx="2075688"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
        <p:nvSpPr>
          <p:cNvPr id="19" name="Text Placeholder 8"/>
          <p:cNvSpPr>
            <a:spLocks noGrp="1"/>
          </p:cNvSpPr>
          <p:nvPr>
            <p:ph type="body" sz="quarter" idx="29"/>
          </p:nvPr>
        </p:nvSpPr>
        <p:spPr>
          <a:xfrm>
            <a:off x="5040121" y="5818429"/>
            <a:ext cx="2057401" cy="609600"/>
          </a:xfrm>
        </p:spPr>
        <p:txBody>
          <a:bodyPr/>
          <a:lstStyle>
            <a:lvl1pPr algn="ctr">
              <a:lnSpc>
                <a:spcPct val="100000"/>
              </a:lnSpc>
              <a:spcBef>
                <a:spcPts val="0"/>
              </a:spcBef>
              <a:spcAft>
                <a:spcPts val="0"/>
              </a:spcAft>
              <a:defRPr sz="1600" b="0">
                <a:solidFill>
                  <a:schemeClr val="tx1"/>
                </a:solidFill>
              </a:defRPr>
            </a:lvl1pPr>
          </a:lstStyle>
          <a:p>
            <a:pPr lvl="0"/>
            <a:r>
              <a:rPr lang="en-US"/>
              <a:t>Click to edit Master text styles</a:t>
            </a:r>
          </a:p>
        </p:txBody>
      </p:sp>
      <p:sp>
        <p:nvSpPr>
          <p:cNvPr id="20" name="Picture Placeholder 4"/>
          <p:cNvSpPr>
            <a:spLocks noGrp="1"/>
          </p:cNvSpPr>
          <p:nvPr>
            <p:ph type="pic" sz="quarter" idx="30"/>
          </p:nvPr>
        </p:nvSpPr>
        <p:spPr>
          <a:xfrm>
            <a:off x="5030977" y="3711528"/>
            <a:ext cx="2075688" cy="2075688"/>
          </a:xfrm>
          <a:prstGeom prst="ellipse">
            <a:avLst/>
          </a:prstGeom>
          <a:solidFill>
            <a:schemeClr val="bg1"/>
          </a:solidFill>
          <a:ln w="28575">
            <a:solidFill>
              <a:schemeClr val="bg2">
                <a:lumMod val="60000"/>
                <a:lumOff val="40000"/>
              </a:schemeClr>
            </a:solidFill>
          </a:ln>
        </p:spPr>
        <p:txBody>
          <a:bodyPr anchor="ctr"/>
          <a:lstStyle>
            <a:lvl1pPr algn="ctr">
              <a:defRPr sz="1400">
                <a:solidFill>
                  <a:schemeClr val="accent6">
                    <a:lumMod val="50000"/>
                  </a:schemeClr>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1636478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3" name="Picture Placeholder 13"/>
          <p:cNvSpPr>
            <a:spLocks noGrp="1"/>
          </p:cNvSpPr>
          <p:nvPr>
            <p:ph type="pic" sz="quarter" idx="32"/>
          </p:nvPr>
        </p:nvSpPr>
        <p:spPr>
          <a:xfrm>
            <a:off x="6267143"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4" name="Picture Placeholder 13"/>
          <p:cNvSpPr>
            <a:spLocks noGrp="1"/>
          </p:cNvSpPr>
          <p:nvPr>
            <p:ph type="pic" sz="quarter" idx="33"/>
          </p:nvPr>
        </p:nvSpPr>
        <p:spPr>
          <a:xfrm>
            <a:off x="3713467"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5" name="Picture Placeholder 13"/>
          <p:cNvSpPr>
            <a:spLocks noGrp="1"/>
          </p:cNvSpPr>
          <p:nvPr>
            <p:ph type="pic" sz="quarter" idx="34"/>
          </p:nvPr>
        </p:nvSpPr>
        <p:spPr>
          <a:xfrm>
            <a:off x="1159791"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6" name="Text Placeholder 89"/>
          <p:cNvSpPr>
            <a:spLocks noGrp="1"/>
          </p:cNvSpPr>
          <p:nvPr>
            <p:ph type="body" sz="quarter" idx="35"/>
          </p:nvPr>
        </p:nvSpPr>
        <p:spPr>
          <a:xfrm>
            <a:off x="3583924"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89"/>
          <p:cNvSpPr>
            <a:spLocks noGrp="1"/>
          </p:cNvSpPr>
          <p:nvPr>
            <p:ph type="body" sz="quarter" idx="36"/>
          </p:nvPr>
        </p:nvSpPr>
        <p:spPr>
          <a:xfrm>
            <a:off x="6137603"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8" name="Text Placeholder 89"/>
          <p:cNvSpPr>
            <a:spLocks noGrp="1"/>
          </p:cNvSpPr>
          <p:nvPr>
            <p:ph type="body" sz="quarter" idx="38"/>
          </p:nvPr>
        </p:nvSpPr>
        <p:spPr>
          <a:xfrm>
            <a:off x="1030251"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0" name="Picture Placeholder 13"/>
          <p:cNvSpPr>
            <a:spLocks noGrp="1"/>
          </p:cNvSpPr>
          <p:nvPr>
            <p:ph type="pic" sz="quarter" idx="40"/>
          </p:nvPr>
        </p:nvSpPr>
        <p:spPr>
          <a:xfrm>
            <a:off x="6267143"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1" name="Picture Placeholder 13"/>
          <p:cNvSpPr>
            <a:spLocks noGrp="1"/>
          </p:cNvSpPr>
          <p:nvPr>
            <p:ph type="pic" sz="quarter" idx="41"/>
          </p:nvPr>
        </p:nvSpPr>
        <p:spPr>
          <a:xfrm>
            <a:off x="3713467"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2" name="Picture Placeholder 13"/>
          <p:cNvSpPr>
            <a:spLocks noGrp="1"/>
          </p:cNvSpPr>
          <p:nvPr>
            <p:ph type="pic" sz="quarter" idx="42"/>
          </p:nvPr>
        </p:nvSpPr>
        <p:spPr>
          <a:xfrm>
            <a:off x="1159791"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3" name="Text Placeholder 89"/>
          <p:cNvSpPr>
            <a:spLocks noGrp="1"/>
          </p:cNvSpPr>
          <p:nvPr>
            <p:ph type="body" sz="quarter" idx="43"/>
          </p:nvPr>
        </p:nvSpPr>
        <p:spPr>
          <a:xfrm>
            <a:off x="3589221"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89"/>
          <p:cNvSpPr>
            <a:spLocks noGrp="1"/>
          </p:cNvSpPr>
          <p:nvPr>
            <p:ph type="body" sz="quarter" idx="44"/>
          </p:nvPr>
        </p:nvSpPr>
        <p:spPr>
          <a:xfrm>
            <a:off x="6142893"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9"/>
          <p:cNvSpPr>
            <a:spLocks noGrp="1"/>
          </p:cNvSpPr>
          <p:nvPr>
            <p:ph type="body" sz="quarter" idx="46"/>
          </p:nvPr>
        </p:nvSpPr>
        <p:spPr>
          <a:xfrm>
            <a:off x="1031631"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6" name="Rectangle 15"/>
          <p:cNvSpPr/>
          <p:nvPr userDrawn="1"/>
        </p:nvSpPr>
        <p:spPr>
          <a:xfrm>
            <a:off x="0" y="2743200"/>
            <a:ext cx="9144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78"/>
          <p:cNvSpPr>
            <a:spLocks noGrp="1"/>
          </p:cNvSpPr>
          <p:nvPr>
            <p:ph type="body" sz="quarter" idx="22"/>
          </p:nvPr>
        </p:nvSpPr>
        <p:spPr>
          <a:xfrm>
            <a:off x="0" y="2743200"/>
            <a:ext cx="9144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Click to edit Master text styles</a:t>
            </a:r>
          </a:p>
        </p:txBody>
      </p:sp>
      <p:sp>
        <p:nvSpPr>
          <p:cNvPr id="18" name="Right Arrow 17">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9" name="TextBox 18"/>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386783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 &amp; 3 Imag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048000" y="3886200"/>
            <a:ext cx="3048000" cy="2105798"/>
          </a:xfrm>
          <a:solidFill>
            <a:schemeClr val="bg1"/>
          </a:solidFill>
        </p:spPr>
        <p:txBody>
          <a:bodyPr anchor="ctr"/>
          <a:lstStyle>
            <a:lvl1pPr algn="ctr">
              <a:defRPr sz="1400"/>
            </a:lvl1pPr>
          </a:lstStyle>
          <a:p>
            <a:r>
              <a:rPr lang="en-US" dirty="0"/>
              <a:t>Click icon to add picture</a:t>
            </a:r>
          </a:p>
        </p:txBody>
      </p:sp>
      <p:sp>
        <p:nvSpPr>
          <p:cNvPr id="2" name="Title 1"/>
          <p:cNvSpPr>
            <a:spLocks noGrp="1"/>
          </p:cNvSpPr>
          <p:nvPr>
            <p:ph type="title" hasCustomPrompt="1"/>
          </p:nvPr>
        </p:nvSpPr>
        <p:spPr>
          <a:xfrm>
            <a:off x="457200" y="228600"/>
            <a:ext cx="8229600" cy="838200"/>
          </a:xfrm>
        </p:spPr>
        <p:txBody>
          <a:bodyPr/>
          <a:lstStyle>
            <a:lvl1pPr>
              <a:defRPr baseline="0">
                <a:solidFill>
                  <a:schemeClr val="tx2"/>
                </a:solidFill>
              </a:defRPr>
            </a:lvl1pPr>
          </a:lstStyle>
          <a:p>
            <a:r>
              <a:rPr lang="en-US" dirty="0"/>
              <a:t>1 Col &amp; 3 Image</a:t>
            </a:r>
          </a:p>
        </p:txBody>
      </p:sp>
      <p:sp>
        <p:nvSpPr>
          <p:cNvPr id="3" name="Content Placeholder 2"/>
          <p:cNvSpPr>
            <a:spLocks noGrp="1"/>
          </p:cNvSpPr>
          <p:nvPr>
            <p:ph idx="1"/>
          </p:nvPr>
        </p:nvSpPr>
        <p:spPr>
          <a:xfrm>
            <a:off x="457200" y="1295400"/>
            <a:ext cx="7315200" cy="236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8" name="TextBox 17"/>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9" name="Picture Placeholder 4"/>
          <p:cNvSpPr>
            <a:spLocks noGrp="1"/>
          </p:cNvSpPr>
          <p:nvPr>
            <p:ph type="pic" sz="quarter" idx="14"/>
          </p:nvPr>
        </p:nvSpPr>
        <p:spPr>
          <a:xfrm>
            <a:off x="6096000" y="3886200"/>
            <a:ext cx="3048000" cy="2105798"/>
          </a:xfrm>
          <a:solidFill>
            <a:schemeClr val="bg1"/>
          </a:solidFill>
        </p:spPr>
        <p:txBody>
          <a:bodyPr anchor="ctr"/>
          <a:lstStyle>
            <a:lvl1pPr algn="ctr">
              <a:defRPr sz="1400"/>
            </a:lvl1pPr>
          </a:lstStyle>
          <a:p>
            <a:r>
              <a:rPr lang="en-US" dirty="0"/>
              <a:t>Click icon to add picture</a:t>
            </a:r>
          </a:p>
        </p:txBody>
      </p:sp>
      <p:sp>
        <p:nvSpPr>
          <p:cNvPr id="20" name="Picture Placeholder 4"/>
          <p:cNvSpPr>
            <a:spLocks noGrp="1"/>
          </p:cNvSpPr>
          <p:nvPr>
            <p:ph type="pic" sz="quarter" idx="15"/>
          </p:nvPr>
        </p:nvSpPr>
        <p:spPr>
          <a:xfrm>
            <a:off x="0" y="3886200"/>
            <a:ext cx="3048000" cy="2105798"/>
          </a:xfrm>
          <a:solidFill>
            <a:schemeClr val="bg1"/>
          </a:solidFill>
        </p:spPr>
        <p:txBody>
          <a:bodyPr anchor="ctr"/>
          <a:lstStyle>
            <a:lvl1pPr algn="ctr">
              <a:defRPr sz="1400"/>
            </a:lvl1pPr>
          </a:lstStyle>
          <a:p>
            <a:r>
              <a:rPr lang="en-US" dirty="0"/>
              <a:t>Click icon to add picture</a:t>
            </a:r>
          </a:p>
        </p:txBody>
      </p:sp>
    </p:spTree>
    <p:extLst>
      <p:ext uri="{BB962C8B-B14F-4D97-AF65-F5344CB8AC3E}">
        <p14:creationId xmlns:p14="http://schemas.microsoft.com/office/powerpoint/2010/main" val="4210312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3" name="Picture Placeholder 13"/>
          <p:cNvSpPr>
            <a:spLocks noGrp="1"/>
          </p:cNvSpPr>
          <p:nvPr>
            <p:ph type="pic" sz="quarter" idx="32"/>
          </p:nvPr>
        </p:nvSpPr>
        <p:spPr>
          <a:xfrm>
            <a:off x="5974068"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4" name="Picture Placeholder 13"/>
          <p:cNvSpPr>
            <a:spLocks noGrp="1"/>
          </p:cNvSpPr>
          <p:nvPr>
            <p:ph type="pic" sz="quarter" idx="33"/>
          </p:nvPr>
        </p:nvSpPr>
        <p:spPr>
          <a:xfrm>
            <a:off x="3764268"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5" name="Picture Placeholder 13"/>
          <p:cNvSpPr>
            <a:spLocks noGrp="1"/>
          </p:cNvSpPr>
          <p:nvPr>
            <p:ph type="pic" sz="quarter" idx="34"/>
          </p:nvPr>
        </p:nvSpPr>
        <p:spPr>
          <a:xfrm>
            <a:off x="1554468"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6" name="Text Placeholder 89"/>
          <p:cNvSpPr>
            <a:spLocks noGrp="1"/>
          </p:cNvSpPr>
          <p:nvPr>
            <p:ph type="body" sz="quarter" idx="35"/>
          </p:nvPr>
        </p:nvSpPr>
        <p:spPr>
          <a:xfrm>
            <a:off x="3634728"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89"/>
          <p:cNvSpPr>
            <a:spLocks noGrp="1"/>
          </p:cNvSpPr>
          <p:nvPr>
            <p:ph type="body" sz="quarter" idx="36"/>
          </p:nvPr>
        </p:nvSpPr>
        <p:spPr>
          <a:xfrm>
            <a:off x="5844528"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8" name="Text Placeholder 89"/>
          <p:cNvSpPr>
            <a:spLocks noGrp="1"/>
          </p:cNvSpPr>
          <p:nvPr>
            <p:ph type="body" sz="quarter" idx="38"/>
          </p:nvPr>
        </p:nvSpPr>
        <p:spPr>
          <a:xfrm>
            <a:off x="1424928"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0" name="Picture Placeholder 13"/>
          <p:cNvSpPr>
            <a:spLocks noGrp="1"/>
          </p:cNvSpPr>
          <p:nvPr>
            <p:ph type="pic" sz="quarter" idx="39"/>
          </p:nvPr>
        </p:nvSpPr>
        <p:spPr>
          <a:xfrm>
            <a:off x="7063740"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1" name="Picture Placeholder 13"/>
          <p:cNvSpPr>
            <a:spLocks noGrp="1"/>
          </p:cNvSpPr>
          <p:nvPr>
            <p:ph type="pic" sz="quarter" idx="40"/>
          </p:nvPr>
        </p:nvSpPr>
        <p:spPr>
          <a:xfrm>
            <a:off x="4853940"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2" name="Picture Placeholder 13"/>
          <p:cNvSpPr>
            <a:spLocks noGrp="1"/>
          </p:cNvSpPr>
          <p:nvPr>
            <p:ph type="pic" sz="quarter" idx="41"/>
          </p:nvPr>
        </p:nvSpPr>
        <p:spPr>
          <a:xfrm>
            <a:off x="2644140"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3" name="Picture Placeholder 13"/>
          <p:cNvSpPr>
            <a:spLocks noGrp="1"/>
          </p:cNvSpPr>
          <p:nvPr>
            <p:ph type="pic" sz="quarter" idx="42"/>
          </p:nvPr>
        </p:nvSpPr>
        <p:spPr>
          <a:xfrm>
            <a:off x="434340" y="3880104"/>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4" name="Text Placeholder 89"/>
          <p:cNvSpPr>
            <a:spLocks noGrp="1"/>
          </p:cNvSpPr>
          <p:nvPr>
            <p:ph type="body" sz="quarter" idx="43"/>
          </p:nvPr>
        </p:nvSpPr>
        <p:spPr>
          <a:xfrm>
            <a:off x="2514600"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9"/>
          <p:cNvSpPr>
            <a:spLocks noGrp="1"/>
          </p:cNvSpPr>
          <p:nvPr>
            <p:ph type="body" sz="quarter" idx="44"/>
          </p:nvPr>
        </p:nvSpPr>
        <p:spPr>
          <a:xfrm>
            <a:off x="4724400"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9"/>
          <p:cNvSpPr>
            <a:spLocks noGrp="1"/>
          </p:cNvSpPr>
          <p:nvPr>
            <p:ph type="body" sz="quarter" idx="45"/>
          </p:nvPr>
        </p:nvSpPr>
        <p:spPr>
          <a:xfrm>
            <a:off x="6934200"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7" name="Text Placeholder 89"/>
          <p:cNvSpPr>
            <a:spLocks noGrp="1"/>
          </p:cNvSpPr>
          <p:nvPr>
            <p:ph type="body" sz="quarter" idx="46"/>
          </p:nvPr>
        </p:nvSpPr>
        <p:spPr>
          <a:xfrm>
            <a:off x="304800" y="5654040"/>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8" name="Rectangle 17"/>
          <p:cNvSpPr/>
          <p:nvPr userDrawn="1"/>
        </p:nvSpPr>
        <p:spPr>
          <a:xfrm>
            <a:off x="0" y="2743200"/>
            <a:ext cx="9144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8"/>
          <p:cNvSpPr>
            <a:spLocks noGrp="1"/>
          </p:cNvSpPr>
          <p:nvPr>
            <p:ph type="body" sz="quarter" idx="22"/>
          </p:nvPr>
        </p:nvSpPr>
        <p:spPr>
          <a:xfrm>
            <a:off x="0" y="2743200"/>
            <a:ext cx="9144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Click to edit Master text styles</a:t>
            </a:r>
          </a:p>
        </p:txBody>
      </p:sp>
      <p:sp>
        <p:nvSpPr>
          <p:cNvPr id="20" name="Right Arrow 19">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1" name="TextBox 20"/>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42513983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_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3" name="Picture Placeholder 13"/>
          <p:cNvSpPr>
            <a:spLocks noGrp="1"/>
          </p:cNvSpPr>
          <p:nvPr>
            <p:ph type="pic" sz="quarter" idx="32"/>
          </p:nvPr>
        </p:nvSpPr>
        <p:spPr>
          <a:xfrm>
            <a:off x="5974068"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4" name="Picture Placeholder 13"/>
          <p:cNvSpPr>
            <a:spLocks noGrp="1"/>
          </p:cNvSpPr>
          <p:nvPr>
            <p:ph type="pic" sz="quarter" idx="33"/>
          </p:nvPr>
        </p:nvSpPr>
        <p:spPr>
          <a:xfrm>
            <a:off x="3764268"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5" name="Picture Placeholder 13"/>
          <p:cNvSpPr>
            <a:spLocks noGrp="1"/>
          </p:cNvSpPr>
          <p:nvPr>
            <p:ph type="pic" sz="quarter" idx="34"/>
          </p:nvPr>
        </p:nvSpPr>
        <p:spPr>
          <a:xfrm>
            <a:off x="1554468" y="374073"/>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6" name="Text Placeholder 89"/>
          <p:cNvSpPr>
            <a:spLocks noGrp="1"/>
          </p:cNvSpPr>
          <p:nvPr>
            <p:ph type="body" sz="quarter" idx="35"/>
          </p:nvPr>
        </p:nvSpPr>
        <p:spPr>
          <a:xfrm>
            <a:off x="3634728"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89"/>
          <p:cNvSpPr>
            <a:spLocks noGrp="1"/>
          </p:cNvSpPr>
          <p:nvPr>
            <p:ph type="body" sz="quarter" idx="36"/>
          </p:nvPr>
        </p:nvSpPr>
        <p:spPr>
          <a:xfrm>
            <a:off x="5844528"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8" name="Text Placeholder 89"/>
          <p:cNvSpPr>
            <a:spLocks noGrp="1"/>
          </p:cNvSpPr>
          <p:nvPr>
            <p:ph type="body" sz="quarter" idx="38"/>
          </p:nvPr>
        </p:nvSpPr>
        <p:spPr>
          <a:xfrm>
            <a:off x="1424928" y="2142744"/>
            <a:ext cx="190500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0" name="Picture Placeholder 13"/>
          <p:cNvSpPr>
            <a:spLocks noGrp="1"/>
          </p:cNvSpPr>
          <p:nvPr>
            <p:ph type="pic" sz="quarter" idx="39"/>
          </p:nvPr>
        </p:nvSpPr>
        <p:spPr>
          <a:xfrm>
            <a:off x="5557851"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1" name="Picture Placeholder 13"/>
          <p:cNvSpPr>
            <a:spLocks noGrp="1"/>
          </p:cNvSpPr>
          <p:nvPr>
            <p:ph type="pic" sz="quarter" idx="40"/>
          </p:nvPr>
        </p:nvSpPr>
        <p:spPr>
          <a:xfrm>
            <a:off x="3749323"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2" name="Picture Placeholder 13"/>
          <p:cNvSpPr>
            <a:spLocks noGrp="1"/>
          </p:cNvSpPr>
          <p:nvPr>
            <p:ph type="pic" sz="quarter" idx="41"/>
          </p:nvPr>
        </p:nvSpPr>
        <p:spPr>
          <a:xfrm>
            <a:off x="1940795"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3" name="Picture Placeholder 13"/>
          <p:cNvSpPr>
            <a:spLocks noGrp="1"/>
          </p:cNvSpPr>
          <p:nvPr>
            <p:ph type="pic" sz="quarter" idx="42"/>
          </p:nvPr>
        </p:nvSpPr>
        <p:spPr>
          <a:xfrm>
            <a:off x="132267"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4" name="Text Placeholder 89"/>
          <p:cNvSpPr>
            <a:spLocks noGrp="1"/>
          </p:cNvSpPr>
          <p:nvPr>
            <p:ph type="body" sz="quarter" idx="43"/>
          </p:nvPr>
        </p:nvSpPr>
        <p:spPr>
          <a:xfrm>
            <a:off x="1932582"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5" name="Text Placeholder 89"/>
          <p:cNvSpPr>
            <a:spLocks noGrp="1"/>
          </p:cNvSpPr>
          <p:nvPr>
            <p:ph type="body" sz="quarter" idx="44"/>
          </p:nvPr>
        </p:nvSpPr>
        <p:spPr>
          <a:xfrm>
            <a:off x="3732897"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6" name="Text Placeholder 89"/>
          <p:cNvSpPr>
            <a:spLocks noGrp="1"/>
          </p:cNvSpPr>
          <p:nvPr>
            <p:ph type="body" sz="quarter" idx="45"/>
          </p:nvPr>
        </p:nvSpPr>
        <p:spPr>
          <a:xfrm>
            <a:off x="5533212"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7" name="Text Placeholder 89"/>
          <p:cNvSpPr>
            <a:spLocks noGrp="1"/>
          </p:cNvSpPr>
          <p:nvPr>
            <p:ph type="body" sz="quarter" idx="46"/>
          </p:nvPr>
        </p:nvSpPr>
        <p:spPr>
          <a:xfrm>
            <a:off x="132267"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8" name="Rectangle 17"/>
          <p:cNvSpPr/>
          <p:nvPr userDrawn="1"/>
        </p:nvSpPr>
        <p:spPr>
          <a:xfrm>
            <a:off x="0" y="2743200"/>
            <a:ext cx="9144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78"/>
          <p:cNvSpPr>
            <a:spLocks noGrp="1"/>
          </p:cNvSpPr>
          <p:nvPr>
            <p:ph type="body" sz="quarter" idx="22"/>
          </p:nvPr>
        </p:nvSpPr>
        <p:spPr>
          <a:xfrm>
            <a:off x="0" y="2743200"/>
            <a:ext cx="9144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Click to edit Master text styles</a:t>
            </a:r>
          </a:p>
        </p:txBody>
      </p:sp>
      <p:sp>
        <p:nvSpPr>
          <p:cNvPr id="20" name="Right Arrow 19">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21" name="TextBox 20"/>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22" name="Picture Placeholder 13"/>
          <p:cNvSpPr>
            <a:spLocks noGrp="1"/>
          </p:cNvSpPr>
          <p:nvPr>
            <p:ph type="pic" sz="quarter" idx="47"/>
          </p:nvPr>
        </p:nvSpPr>
        <p:spPr>
          <a:xfrm>
            <a:off x="7366380"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3" name="Text Placeholder 89"/>
          <p:cNvSpPr>
            <a:spLocks noGrp="1"/>
          </p:cNvSpPr>
          <p:nvPr>
            <p:ph type="body" sz="quarter" idx="48"/>
          </p:nvPr>
        </p:nvSpPr>
        <p:spPr>
          <a:xfrm>
            <a:off x="7333527" y="5771821"/>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4" name="Text Placeholder 89"/>
          <p:cNvSpPr>
            <a:spLocks noGrp="1"/>
          </p:cNvSpPr>
          <p:nvPr>
            <p:ph type="body" sz="quarter" idx="49"/>
          </p:nvPr>
        </p:nvSpPr>
        <p:spPr>
          <a:xfrm>
            <a:off x="132267" y="139377"/>
            <a:ext cx="1905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sp>
        <p:nvSpPr>
          <p:cNvPr id="25" name="Text Placeholder 89"/>
          <p:cNvSpPr>
            <a:spLocks noGrp="1"/>
          </p:cNvSpPr>
          <p:nvPr>
            <p:ph type="body" sz="quarter" idx="50"/>
          </p:nvPr>
        </p:nvSpPr>
        <p:spPr>
          <a:xfrm>
            <a:off x="132267" y="3643494"/>
            <a:ext cx="1905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1403743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0 Sector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4" name="Picture Placeholder 13"/>
          <p:cNvSpPr>
            <a:spLocks noGrp="1"/>
          </p:cNvSpPr>
          <p:nvPr>
            <p:ph type="pic" sz="quarter" idx="39"/>
          </p:nvPr>
        </p:nvSpPr>
        <p:spPr>
          <a:xfrm>
            <a:off x="5557851"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5" name="Picture Placeholder 13"/>
          <p:cNvSpPr>
            <a:spLocks noGrp="1"/>
          </p:cNvSpPr>
          <p:nvPr>
            <p:ph type="pic" sz="quarter" idx="40"/>
          </p:nvPr>
        </p:nvSpPr>
        <p:spPr>
          <a:xfrm>
            <a:off x="3749323"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6" name="Picture Placeholder 13"/>
          <p:cNvSpPr>
            <a:spLocks noGrp="1"/>
          </p:cNvSpPr>
          <p:nvPr>
            <p:ph type="pic" sz="quarter" idx="41"/>
          </p:nvPr>
        </p:nvSpPr>
        <p:spPr>
          <a:xfrm>
            <a:off x="1940795"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7" name="Picture Placeholder 13"/>
          <p:cNvSpPr>
            <a:spLocks noGrp="1"/>
          </p:cNvSpPr>
          <p:nvPr>
            <p:ph type="pic" sz="quarter" idx="42"/>
          </p:nvPr>
        </p:nvSpPr>
        <p:spPr>
          <a:xfrm>
            <a:off x="132267"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8" name="Text Placeholder 89"/>
          <p:cNvSpPr>
            <a:spLocks noGrp="1"/>
          </p:cNvSpPr>
          <p:nvPr>
            <p:ph type="body" sz="quarter" idx="43"/>
          </p:nvPr>
        </p:nvSpPr>
        <p:spPr>
          <a:xfrm>
            <a:off x="1932582"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9" name="Text Placeholder 89"/>
          <p:cNvSpPr>
            <a:spLocks noGrp="1"/>
          </p:cNvSpPr>
          <p:nvPr>
            <p:ph type="body" sz="quarter" idx="44"/>
          </p:nvPr>
        </p:nvSpPr>
        <p:spPr>
          <a:xfrm>
            <a:off x="3732897"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0" name="Text Placeholder 89"/>
          <p:cNvSpPr>
            <a:spLocks noGrp="1"/>
          </p:cNvSpPr>
          <p:nvPr>
            <p:ph type="body" sz="quarter" idx="45"/>
          </p:nvPr>
        </p:nvSpPr>
        <p:spPr>
          <a:xfrm>
            <a:off x="5533212"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1" name="Text Placeholder 89"/>
          <p:cNvSpPr>
            <a:spLocks noGrp="1"/>
          </p:cNvSpPr>
          <p:nvPr>
            <p:ph type="body" sz="quarter" idx="46"/>
          </p:nvPr>
        </p:nvSpPr>
        <p:spPr>
          <a:xfrm>
            <a:off x="132267" y="5774690"/>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2" name="Rectangle 11"/>
          <p:cNvSpPr/>
          <p:nvPr userDrawn="1"/>
        </p:nvSpPr>
        <p:spPr>
          <a:xfrm>
            <a:off x="0" y="2743200"/>
            <a:ext cx="9144000" cy="838200"/>
          </a:xfrm>
          <a:prstGeom prst="rect">
            <a:avLst/>
          </a:prstGeom>
          <a:solidFill>
            <a:schemeClr val="bg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78"/>
          <p:cNvSpPr>
            <a:spLocks noGrp="1"/>
          </p:cNvSpPr>
          <p:nvPr>
            <p:ph type="body" sz="quarter" idx="22"/>
          </p:nvPr>
        </p:nvSpPr>
        <p:spPr>
          <a:xfrm>
            <a:off x="0" y="2743200"/>
            <a:ext cx="9144000" cy="838199"/>
          </a:xfrm>
        </p:spPr>
        <p:txBody>
          <a:bodyPr anchor="ctr"/>
          <a:lstStyle>
            <a:lvl1pPr algn="ctr">
              <a:lnSpc>
                <a:spcPct val="100000"/>
              </a:lnSpc>
              <a:spcBef>
                <a:spcPts val="0"/>
              </a:spcBef>
              <a:spcAft>
                <a:spcPts val="0"/>
              </a:spcAft>
              <a:defRPr sz="2800">
                <a:solidFill>
                  <a:schemeClr val="tx2"/>
                </a:solidFill>
              </a:defRPr>
            </a:lvl1pPr>
          </a:lstStyle>
          <a:p>
            <a:pPr lvl="0"/>
            <a:r>
              <a:rPr lang="en-US"/>
              <a:t>Click to edit Master text styles</a:t>
            </a:r>
          </a:p>
        </p:txBody>
      </p:sp>
      <p:sp>
        <p:nvSpPr>
          <p:cNvPr id="14" name="Right Arrow 13">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15" name="TextBox 14"/>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6" name="Picture Placeholder 13"/>
          <p:cNvSpPr>
            <a:spLocks noGrp="1"/>
          </p:cNvSpPr>
          <p:nvPr>
            <p:ph type="pic" sz="quarter" idx="47"/>
          </p:nvPr>
        </p:nvSpPr>
        <p:spPr>
          <a:xfrm>
            <a:off x="7366380" y="3999319"/>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17" name="Text Placeholder 89"/>
          <p:cNvSpPr>
            <a:spLocks noGrp="1"/>
          </p:cNvSpPr>
          <p:nvPr>
            <p:ph type="body" sz="quarter" idx="48"/>
          </p:nvPr>
        </p:nvSpPr>
        <p:spPr>
          <a:xfrm>
            <a:off x="7333527" y="5771821"/>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18" name="Text Placeholder 89"/>
          <p:cNvSpPr>
            <a:spLocks noGrp="1"/>
          </p:cNvSpPr>
          <p:nvPr>
            <p:ph type="body" sz="quarter" idx="50"/>
          </p:nvPr>
        </p:nvSpPr>
        <p:spPr>
          <a:xfrm>
            <a:off x="132267" y="3643494"/>
            <a:ext cx="1905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sp>
        <p:nvSpPr>
          <p:cNvPr id="19" name="Picture Placeholder 13"/>
          <p:cNvSpPr>
            <a:spLocks noGrp="1"/>
          </p:cNvSpPr>
          <p:nvPr>
            <p:ph type="pic" sz="quarter" idx="51"/>
          </p:nvPr>
        </p:nvSpPr>
        <p:spPr>
          <a:xfrm>
            <a:off x="5557851" y="440837"/>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0" name="Picture Placeholder 13"/>
          <p:cNvSpPr>
            <a:spLocks noGrp="1"/>
          </p:cNvSpPr>
          <p:nvPr>
            <p:ph type="pic" sz="quarter" idx="52"/>
          </p:nvPr>
        </p:nvSpPr>
        <p:spPr>
          <a:xfrm>
            <a:off x="3749323" y="440837"/>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1" name="Picture Placeholder 13"/>
          <p:cNvSpPr>
            <a:spLocks noGrp="1"/>
          </p:cNvSpPr>
          <p:nvPr>
            <p:ph type="pic" sz="quarter" idx="53"/>
          </p:nvPr>
        </p:nvSpPr>
        <p:spPr>
          <a:xfrm>
            <a:off x="1940795" y="440837"/>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2" name="Picture Placeholder 13"/>
          <p:cNvSpPr>
            <a:spLocks noGrp="1"/>
          </p:cNvSpPr>
          <p:nvPr>
            <p:ph type="pic" sz="quarter" idx="54"/>
          </p:nvPr>
        </p:nvSpPr>
        <p:spPr>
          <a:xfrm>
            <a:off x="132267" y="440837"/>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3" name="Text Placeholder 89"/>
          <p:cNvSpPr>
            <a:spLocks noGrp="1"/>
          </p:cNvSpPr>
          <p:nvPr>
            <p:ph type="body" sz="quarter" idx="55"/>
          </p:nvPr>
        </p:nvSpPr>
        <p:spPr>
          <a:xfrm>
            <a:off x="1932582" y="2216208"/>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4" name="Text Placeholder 89"/>
          <p:cNvSpPr>
            <a:spLocks noGrp="1"/>
          </p:cNvSpPr>
          <p:nvPr>
            <p:ph type="body" sz="quarter" idx="56"/>
          </p:nvPr>
        </p:nvSpPr>
        <p:spPr>
          <a:xfrm>
            <a:off x="3732897" y="2216208"/>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5" name="Text Placeholder 89"/>
          <p:cNvSpPr>
            <a:spLocks noGrp="1"/>
          </p:cNvSpPr>
          <p:nvPr>
            <p:ph type="body" sz="quarter" idx="57"/>
          </p:nvPr>
        </p:nvSpPr>
        <p:spPr>
          <a:xfrm>
            <a:off x="5533212" y="2216208"/>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6" name="Text Placeholder 89"/>
          <p:cNvSpPr>
            <a:spLocks noGrp="1"/>
          </p:cNvSpPr>
          <p:nvPr>
            <p:ph type="body" sz="quarter" idx="58"/>
          </p:nvPr>
        </p:nvSpPr>
        <p:spPr>
          <a:xfrm>
            <a:off x="132267" y="2216208"/>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7" name="Picture Placeholder 13"/>
          <p:cNvSpPr>
            <a:spLocks noGrp="1"/>
          </p:cNvSpPr>
          <p:nvPr>
            <p:ph type="pic" sz="quarter" idx="59"/>
          </p:nvPr>
        </p:nvSpPr>
        <p:spPr>
          <a:xfrm>
            <a:off x="7366380" y="440837"/>
            <a:ext cx="1645920" cy="1645920"/>
          </a:xfrm>
          <a:prstGeom prst="ellipse">
            <a:avLst/>
          </a:prstGeom>
          <a:solidFill>
            <a:schemeClr val="bg1"/>
          </a:solidFill>
          <a:ln w="28575">
            <a:solidFill>
              <a:schemeClr val="bg2">
                <a:lumMod val="60000"/>
                <a:lumOff val="40000"/>
              </a:schemeClr>
            </a:solidFill>
          </a:ln>
        </p:spPr>
        <p:txBody>
          <a:bodyPr anchor="ctr"/>
          <a:lstStyle>
            <a:lvl1pPr algn="ctr">
              <a:defRPr sz="1400"/>
            </a:lvl1pPr>
          </a:lstStyle>
          <a:p>
            <a:r>
              <a:rPr lang="en-US"/>
              <a:t>Drag picture to placeholder or click icon to add</a:t>
            </a:r>
            <a:endParaRPr lang="en-US" dirty="0"/>
          </a:p>
        </p:txBody>
      </p:sp>
      <p:sp>
        <p:nvSpPr>
          <p:cNvPr id="28" name="Text Placeholder 89"/>
          <p:cNvSpPr>
            <a:spLocks noGrp="1"/>
          </p:cNvSpPr>
          <p:nvPr>
            <p:ph type="body" sz="quarter" idx="60"/>
          </p:nvPr>
        </p:nvSpPr>
        <p:spPr>
          <a:xfrm>
            <a:off x="7333527" y="2213339"/>
            <a:ext cx="1737360" cy="365760"/>
          </a:xfrm>
        </p:spPr>
        <p:txBody>
          <a:bodyPr anchor="ctr"/>
          <a:lstStyle>
            <a:lvl1pPr algn="ctr">
              <a:lnSpc>
                <a:spcPct val="100000"/>
              </a:lnSpc>
              <a:spcBef>
                <a:spcPts val="0"/>
              </a:spcBef>
              <a:spcAft>
                <a:spcPts val="0"/>
              </a:spcAft>
              <a:defRPr sz="1400" b="0"/>
            </a:lvl1pPr>
            <a:lvl2pPr>
              <a:defRPr sz="1400"/>
            </a:lvl2pPr>
            <a:lvl3pPr>
              <a:defRPr sz="1400"/>
            </a:lvl3pPr>
            <a:lvl4pPr>
              <a:defRPr sz="1400"/>
            </a:lvl4pPr>
            <a:lvl5pPr>
              <a:defRPr sz="1400"/>
            </a:lvl5pPr>
          </a:lstStyle>
          <a:p>
            <a:pPr lvl="0"/>
            <a:r>
              <a:rPr lang="en-US"/>
              <a:t>Click to edit Master text styles</a:t>
            </a:r>
          </a:p>
        </p:txBody>
      </p:sp>
      <p:sp>
        <p:nvSpPr>
          <p:cNvPr id="29" name="Text Placeholder 89"/>
          <p:cNvSpPr>
            <a:spLocks noGrp="1"/>
          </p:cNvSpPr>
          <p:nvPr>
            <p:ph type="body" sz="quarter" idx="61"/>
          </p:nvPr>
        </p:nvSpPr>
        <p:spPr>
          <a:xfrm>
            <a:off x="132267" y="85012"/>
            <a:ext cx="1905000" cy="365760"/>
          </a:xfrm>
        </p:spPr>
        <p:txBody>
          <a:bodyPr anchor="ctr"/>
          <a:lstStyle>
            <a:lvl1pPr algn="l">
              <a:lnSpc>
                <a:spcPct val="100000"/>
              </a:lnSpc>
              <a:spcBef>
                <a:spcPts val="0"/>
              </a:spcBef>
              <a:spcAft>
                <a:spcPts val="0"/>
              </a:spcAft>
              <a:defRPr sz="1400" b="1"/>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4582139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lored circles call outs">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28600"/>
            <a:ext cx="8229600" cy="838200"/>
          </a:xfrm>
        </p:spPr>
        <p:txBody>
          <a:bodyPr/>
          <a:lstStyle>
            <a:lvl1pPr>
              <a:defRPr baseline="0"/>
            </a:lvl1pPr>
          </a:lstStyle>
          <a:p>
            <a:r>
              <a:rPr lang="en-US" dirty="0"/>
              <a:t>Colored Circle graphics w txt, bullet callouts</a:t>
            </a:r>
          </a:p>
        </p:txBody>
      </p:sp>
      <p:sp>
        <p:nvSpPr>
          <p:cNvPr id="7" name="Oval 6"/>
          <p:cNvSpPr/>
          <p:nvPr userDrawn="1"/>
        </p:nvSpPr>
        <p:spPr>
          <a:xfrm>
            <a:off x="405183" y="2633453"/>
            <a:ext cx="1889704" cy="1889705"/>
          </a:xfrm>
          <a:prstGeom prst="ellipse">
            <a:avLst/>
          </a:prstGeom>
          <a:gradFill rotWithShape="0">
            <a:gsLst>
              <a:gs pos="0">
                <a:schemeClr val="tx2">
                  <a:lumMod val="75000"/>
                </a:schemeClr>
              </a:gs>
              <a:gs pos="71000">
                <a:schemeClr val="tx2"/>
              </a:gs>
              <a:gs pos="100000">
                <a:srgbClr val="D34D5D"/>
              </a:gs>
            </a:gsLst>
          </a:gradFill>
        </p:spPr>
        <p:style>
          <a:lnRef idx="0">
            <a:schemeClr val="accent6"/>
          </a:lnRef>
          <a:fillRef idx="3">
            <a:schemeClr val="accent6"/>
          </a:fillRef>
          <a:effectRef idx="3">
            <a:schemeClr val="accent6"/>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white"/>
              </a:solidFill>
            </a:endParaRPr>
          </a:p>
        </p:txBody>
      </p:sp>
      <p:sp>
        <p:nvSpPr>
          <p:cNvPr id="8" name="Oval 7"/>
          <p:cNvSpPr/>
          <p:nvPr userDrawn="1"/>
        </p:nvSpPr>
        <p:spPr>
          <a:xfrm>
            <a:off x="3037742" y="1371600"/>
            <a:ext cx="1219200" cy="1219200"/>
          </a:xfrm>
          <a:prstGeom prst="ellipse">
            <a:avLst/>
          </a:prstGeom>
        </p:spPr>
        <p:style>
          <a:lnRef idx="0">
            <a:schemeClr val="accent1"/>
          </a:lnRef>
          <a:fillRef idx="3">
            <a:schemeClr val="accent1"/>
          </a:fillRef>
          <a:effectRef idx="3">
            <a:schemeClr val="accent1"/>
          </a:effectRef>
          <a:fontRef idx="minor">
            <a:schemeClr val="lt1"/>
          </a:fontRef>
        </p:style>
        <p:txBody>
          <a:bodyPr/>
          <a:lstStyle/>
          <a:p>
            <a:endParaRPr lang="en-US"/>
          </a:p>
        </p:txBody>
      </p:sp>
      <p:cxnSp>
        <p:nvCxnSpPr>
          <p:cNvPr id="9" name="Straight Connector 8"/>
          <p:cNvCxnSpPr/>
          <p:nvPr userDrawn="1"/>
        </p:nvCxnSpPr>
        <p:spPr>
          <a:xfrm flipH="1">
            <a:off x="2027533" y="2209272"/>
            <a:ext cx="895421" cy="639005"/>
          </a:xfrm>
          <a:prstGeom prst="line">
            <a:avLst/>
          </a:prstGeom>
          <a:ln w="41275">
            <a:solidFill>
              <a:schemeClr val="bg2"/>
            </a:solidFill>
            <a:head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2344615" y="3578305"/>
            <a:ext cx="578339" cy="0"/>
          </a:xfrm>
          <a:prstGeom prst="line">
            <a:avLst/>
          </a:prstGeom>
          <a:ln w="412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11" name="Oval 10"/>
          <p:cNvSpPr/>
          <p:nvPr userDrawn="1"/>
        </p:nvSpPr>
        <p:spPr>
          <a:xfrm>
            <a:off x="3037742" y="4572000"/>
            <a:ext cx="1219200" cy="1219200"/>
          </a:xfrm>
          <a:prstGeom prst="ellipse">
            <a:avLst/>
          </a:prstGeom>
          <a:solidFill>
            <a:schemeClr val="accent3"/>
          </a:solidFill>
        </p:spPr>
        <p:style>
          <a:lnRef idx="0">
            <a:schemeClr val="accent1"/>
          </a:lnRef>
          <a:fillRef idx="3">
            <a:schemeClr val="accent1"/>
          </a:fillRef>
          <a:effectRef idx="3">
            <a:schemeClr val="accent1"/>
          </a:effectRef>
          <a:fontRef idx="minor">
            <a:schemeClr val="lt1"/>
          </a:fontRef>
        </p:style>
        <p:txBody>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solidFill>
                <a:prstClr val="white"/>
              </a:solidFill>
            </a:endParaRPr>
          </a:p>
        </p:txBody>
      </p:sp>
      <p:sp>
        <p:nvSpPr>
          <p:cNvPr id="12" name="Oval 11"/>
          <p:cNvSpPr/>
          <p:nvPr userDrawn="1"/>
        </p:nvSpPr>
        <p:spPr>
          <a:xfrm>
            <a:off x="3037742" y="2971800"/>
            <a:ext cx="1219200" cy="1219200"/>
          </a:xfrm>
          <a:prstGeom prst="ellipse">
            <a:avLst/>
          </a:prstGeom>
          <a:solidFill>
            <a:schemeClr val="accent4"/>
          </a:solidFill>
        </p:spPr>
        <p:style>
          <a:lnRef idx="0">
            <a:schemeClr val="accent1"/>
          </a:lnRef>
          <a:fillRef idx="3">
            <a:schemeClr val="accent1"/>
          </a:fillRef>
          <a:effectRef idx="3">
            <a:schemeClr val="accent1"/>
          </a:effectRef>
          <a:fontRef idx="minor">
            <a:schemeClr val="lt1"/>
          </a:fontRef>
        </p:style>
        <p:txBody>
          <a:bodyPr/>
          <a:lstStyle/>
          <a:p>
            <a:endParaRPr lang="en-US"/>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14" name="Right Arrow 13">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6" name="TextBox 15"/>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cxnSp>
        <p:nvCxnSpPr>
          <p:cNvPr id="17" name="Straight Connector 16"/>
          <p:cNvCxnSpPr/>
          <p:nvPr userDrawn="1"/>
        </p:nvCxnSpPr>
        <p:spPr>
          <a:xfrm flipH="1" flipV="1">
            <a:off x="2027532" y="4328701"/>
            <a:ext cx="895421" cy="639005"/>
          </a:xfrm>
          <a:prstGeom prst="line">
            <a:avLst/>
          </a:prstGeom>
          <a:ln w="412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18" name="Text Placeholder 35"/>
          <p:cNvSpPr>
            <a:spLocks noGrp="1"/>
          </p:cNvSpPr>
          <p:nvPr>
            <p:ph type="body" sz="quarter" idx="10"/>
          </p:nvPr>
        </p:nvSpPr>
        <p:spPr>
          <a:xfrm>
            <a:off x="4395418" y="1371600"/>
            <a:ext cx="4291382" cy="1219200"/>
          </a:xfrm>
        </p:spPr>
        <p:txBody>
          <a:bodyPr anchor="ctr"/>
          <a:lstStyle>
            <a:lvl1pPr marL="171450" indent="-171450" algn="l" defTabSz="914400" rtl="0" eaLnBrk="1" latinLnBrk="0" hangingPunct="1">
              <a:lnSpc>
                <a:spcPct val="100000"/>
              </a:lnSpc>
              <a:spcBef>
                <a:spcPts val="0"/>
              </a:spcBef>
              <a:buClr>
                <a:srgbClr val="87212E"/>
              </a:buClr>
              <a:buFont typeface="Arial" charset="0"/>
              <a:buChar char="•"/>
              <a:defRPr lang="en-US" sz="1400" b="0" kern="1200" dirty="0" smtClean="0">
                <a:solidFill>
                  <a:prstClr val="black"/>
                </a:solidFill>
                <a:latin typeface="+mn-lt"/>
                <a:ea typeface="+mn-ea"/>
                <a:cs typeface="+mn-cs"/>
              </a:defRPr>
            </a:lvl1pPr>
          </a:lstStyle>
          <a:p>
            <a:pPr lvl="0"/>
            <a:r>
              <a:rPr lang="en-US"/>
              <a:t>Click to edit Master text styles</a:t>
            </a:r>
          </a:p>
        </p:txBody>
      </p:sp>
      <p:sp>
        <p:nvSpPr>
          <p:cNvPr id="19" name="Text Placeholder 35"/>
          <p:cNvSpPr>
            <a:spLocks noGrp="1"/>
          </p:cNvSpPr>
          <p:nvPr>
            <p:ph type="body" sz="quarter" idx="11"/>
          </p:nvPr>
        </p:nvSpPr>
        <p:spPr>
          <a:xfrm>
            <a:off x="4395418" y="2968705"/>
            <a:ext cx="4291382" cy="1219200"/>
          </a:xfrm>
        </p:spPr>
        <p:txBody>
          <a:bodyPr anchor="ctr"/>
          <a:lstStyle>
            <a:lvl1pPr marL="171450" indent="-171450" algn="l" defTabSz="914400" rtl="0" eaLnBrk="1" latinLnBrk="0" hangingPunct="1">
              <a:lnSpc>
                <a:spcPct val="100000"/>
              </a:lnSpc>
              <a:spcBef>
                <a:spcPts val="0"/>
              </a:spcBef>
              <a:buClr>
                <a:srgbClr val="87212E"/>
              </a:buClr>
              <a:buFont typeface="Arial" charset="0"/>
              <a:buChar char="•"/>
              <a:defRPr lang="en-US" sz="1400" b="0" kern="1200" dirty="0" smtClean="0">
                <a:solidFill>
                  <a:prstClr val="black"/>
                </a:solidFill>
                <a:latin typeface="+mn-lt"/>
                <a:ea typeface="+mn-ea"/>
                <a:cs typeface="+mn-cs"/>
              </a:defRPr>
            </a:lvl1pPr>
          </a:lstStyle>
          <a:p>
            <a:pPr lvl="0"/>
            <a:r>
              <a:rPr lang="en-US"/>
              <a:t>Click to edit Master text styles</a:t>
            </a:r>
          </a:p>
        </p:txBody>
      </p:sp>
      <p:sp>
        <p:nvSpPr>
          <p:cNvPr id="20" name="Text Placeholder 35"/>
          <p:cNvSpPr>
            <a:spLocks noGrp="1"/>
          </p:cNvSpPr>
          <p:nvPr>
            <p:ph type="body" sz="quarter" idx="12"/>
          </p:nvPr>
        </p:nvSpPr>
        <p:spPr>
          <a:xfrm>
            <a:off x="4395418" y="4565810"/>
            <a:ext cx="4291382" cy="1219200"/>
          </a:xfrm>
        </p:spPr>
        <p:txBody>
          <a:bodyPr anchor="ctr"/>
          <a:lstStyle>
            <a:lvl1pPr marL="171450" indent="-171450" algn="l" defTabSz="914400" rtl="0" eaLnBrk="1" latinLnBrk="0" hangingPunct="1">
              <a:lnSpc>
                <a:spcPct val="100000"/>
              </a:lnSpc>
              <a:spcBef>
                <a:spcPts val="0"/>
              </a:spcBef>
              <a:buClr>
                <a:srgbClr val="87212E"/>
              </a:buClr>
              <a:buFont typeface="Arial" charset="0"/>
              <a:buChar char="•"/>
              <a:defRPr lang="en-US" sz="1400" b="0" kern="1200" dirty="0" smtClean="0">
                <a:solidFill>
                  <a:prstClr val="black"/>
                </a:solidFill>
                <a:latin typeface="+mn-lt"/>
                <a:ea typeface="+mn-ea"/>
                <a:cs typeface="+mn-cs"/>
              </a:defRPr>
            </a:lvl1pPr>
          </a:lstStyle>
          <a:p>
            <a:pPr lvl="0"/>
            <a:r>
              <a:rPr lang="en-US"/>
              <a:t>Click to edit Master text styles</a:t>
            </a:r>
          </a:p>
        </p:txBody>
      </p:sp>
      <p:sp>
        <p:nvSpPr>
          <p:cNvPr id="21" name="Text Placeholder 8"/>
          <p:cNvSpPr>
            <a:spLocks noGrp="1"/>
          </p:cNvSpPr>
          <p:nvPr>
            <p:ph type="body" sz="quarter" idx="17"/>
          </p:nvPr>
        </p:nvSpPr>
        <p:spPr>
          <a:xfrm>
            <a:off x="457201" y="2657864"/>
            <a:ext cx="1735014" cy="1861252"/>
          </a:xfrm>
        </p:spPr>
        <p:txBody>
          <a:bodyPr anchor="ctr"/>
          <a:lstStyle>
            <a:lvl1pPr algn="ctr">
              <a:lnSpc>
                <a:spcPct val="100000"/>
              </a:lnSpc>
              <a:spcBef>
                <a:spcPts val="0"/>
              </a:spcBef>
              <a:spcAft>
                <a:spcPts val="0"/>
              </a:spcAft>
              <a:defRPr sz="1800" b="1">
                <a:solidFill>
                  <a:schemeClr val="bg1"/>
                </a:solidFill>
              </a:defRPr>
            </a:lvl1pPr>
          </a:lstStyle>
          <a:p>
            <a:pPr lvl="0"/>
            <a:r>
              <a:rPr lang="en-US"/>
              <a:t>Click to edit Master text styles</a:t>
            </a:r>
          </a:p>
        </p:txBody>
      </p:sp>
      <p:sp>
        <p:nvSpPr>
          <p:cNvPr id="22" name="Text Placeholder 8"/>
          <p:cNvSpPr>
            <a:spLocks noGrp="1"/>
          </p:cNvSpPr>
          <p:nvPr>
            <p:ph type="body" sz="quarter" idx="18"/>
          </p:nvPr>
        </p:nvSpPr>
        <p:spPr>
          <a:xfrm>
            <a:off x="3037742" y="1371599"/>
            <a:ext cx="1219200" cy="1219201"/>
          </a:xfrm>
        </p:spPr>
        <p:txBody>
          <a:bodyPr anchor="ctr"/>
          <a:lstStyle>
            <a:lvl1pPr algn="ctr">
              <a:lnSpc>
                <a:spcPct val="100000"/>
              </a:lnSpc>
              <a:spcBef>
                <a:spcPts val="0"/>
              </a:spcBef>
              <a:spcAft>
                <a:spcPts val="0"/>
              </a:spcAft>
              <a:defRPr sz="1400" b="0">
                <a:solidFill>
                  <a:schemeClr val="bg1"/>
                </a:solidFill>
              </a:defRPr>
            </a:lvl1pPr>
          </a:lstStyle>
          <a:p>
            <a:pPr lvl="0"/>
            <a:r>
              <a:rPr lang="en-US"/>
              <a:t>Click to edit Master text styles</a:t>
            </a:r>
          </a:p>
        </p:txBody>
      </p:sp>
      <p:sp>
        <p:nvSpPr>
          <p:cNvPr id="23" name="Text Placeholder 8"/>
          <p:cNvSpPr>
            <a:spLocks noGrp="1"/>
          </p:cNvSpPr>
          <p:nvPr>
            <p:ph type="body" sz="quarter" idx="19"/>
          </p:nvPr>
        </p:nvSpPr>
        <p:spPr>
          <a:xfrm>
            <a:off x="3037742" y="2978889"/>
            <a:ext cx="1219200" cy="1219201"/>
          </a:xfrm>
        </p:spPr>
        <p:txBody>
          <a:bodyPr anchor="ctr"/>
          <a:lstStyle>
            <a:lvl1pPr algn="ctr">
              <a:lnSpc>
                <a:spcPct val="100000"/>
              </a:lnSpc>
              <a:spcBef>
                <a:spcPts val="0"/>
              </a:spcBef>
              <a:spcAft>
                <a:spcPts val="0"/>
              </a:spcAft>
              <a:defRPr sz="1400" b="0">
                <a:solidFill>
                  <a:schemeClr val="bg1"/>
                </a:solidFill>
              </a:defRPr>
            </a:lvl1pPr>
          </a:lstStyle>
          <a:p>
            <a:pPr lvl="0"/>
            <a:r>
              <a:rPr lang="en-US"/>
              <a:t>Click to edit Master text styles</a:t>
            </a:r>
          </a:p>
        </p:txBody>
      </p:sp>
      <p:sp>
        <p:nvSpPr>
          <p:cNvPr id="24" name="Text Placeholder 8"/>
          <p:cNvSpPr>
            <a:spLocks noGrp="1"/>
          </p:cNvSpPr>
          <p:nvPr>
            <p:ph type="body" sz="quarter" idx="20"/>
          </p:nvPr>
        </p:nvSpPr>
        <p:spPr>
          <a:xfrm>
            <a:off x="3037742" y="4579089"/>
            <a:ext cx="1219200" cy="1219201"/>
          </a:xfrm>
        </p:spPr>
        <p:txBody>
          <a:bodyPr anchor="ctr"/>
          <a:lstStyle>
            <a:lvl1pPr algn="ctr">
              <a:lnSpc>
                <a:spcPct val="100000"/>
              </a:lnSpc>
              <a:spcBef>
                <a:spcPts val="0"/>
              </a:spcBef>
              <a:spcAft>
                <a:spcPts val="0"/>
              </a:spcAft>
              <a:defRPr sz="1400" b="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2167780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lor Cir w txt">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28600"/>
            <a:ext cx="8229600" cy="838200"/>
          </a:xfrm>
        </p:spPr>
        <p:txBody>
          <a:bodyPr/>
          <a:lstStyle>
            <a:lvl1pPr>
              <a:defRPr baseline="0"/>
            </a:lvl1pPr>
          </a:lstStyle>
          <a:p>
            <a:r>
              <a:rPr lang="en-US" dirty="0"/>
              <a:t>Circle graphics w txt, bullet callouts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772400" y="6276511"/>
            <a:ext cx="1143000" cy="151518"/>
          </a:xfrm>
          <a:prstGeom prst="rect">
            <a:avLst/>
          </a:prstGeom>
        </p:spPr>
      </p:pic>
      <p:sp>
        <p:nvSpPr>
          <p:cNvPr id="8" name="Right Arrow 7">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11" name="Content Placeholder 2"/>
          <p:cNvSpPr>
            <a:spLocks noGrp="1"/>
          </p:cNvSpPr>
          <p:nvPr>
            <p:ph idx="1" hasCustomPrompt="1"/>
          </p:nvPr>
        </p:nvSpPr>
        <p:spPr>
          <a:xfrm>
            <a:off x="457200" y="1295400"/>
            <a:ext cx="8229600" cy="1295400"/>
          </a:xfrm>
        </p:spPr>
        <p:txBody>
          <a:bodyPr/>
          <a:lstStyle>
            <a:lvl1pPr>
              <a:spcBef>
                <a:spcPts val="600"/>
              </a:spcBef>
              <a:spcAft>
                <a:spcPts val="600"/>
              </a:spcAft>
              <a:defRPr b="0"/>
            </a:lvl1pPr>
            <a:lvl2pPr>
              <a:spcBef>
                <a:spcPts val="600"/>
              </a:spcBef>
              <a:spcAft>
                <a:spcPts val="600"/>
              </a:spcAft>
              <a:defRPr/>
            </a:lvl2pPr>
            <a:lvl3pPr marL="0" indent="0">
              <a:buNone/>
              <a:defRPr/>
            </a:lvl3pPr>
            <a:lvl4pPr marL="460375" indent="0">
              <a:buNone/>
              <a:defRPr/>
            </a:lvl4pPr>
            <a:lvl5pPr marL="911225" indent="0">
              <a:buNone/>
              <a:defRPr/>
            </a:lvl5pPr>
          </a:lstStyle>
          <a:p>
            <a:pPr lvl="0"/>
            <a:r>
              <a:rPr lang="en-US" dirty="0"/>
              <a:t>Click to edit Master text styles</a:t>
            </a:r>
          </a:p>
          <a:p>
            <a:pPr lvl="1"/>
            <a:r>
              <a:rPr lang="en-US" dirty="0"/>
              <a:t>Second level</a:t>
            </a:r>
          </a:p>
        </p:txBody>
      </p:sp>
      <p:sp>
        <p:nvSpPr>
          <p:cNvPr id="12" name="Oval 11"/>
          <p:cNvSpPr/>
          <p:nvPr userDrawn="1"/>
        </p:nvSpPr>
        <p:spPr>
          <a:xfrm>
            <a:off x="3378203" y="2483358"/>
            <a:ext cx="2386584" cy="238658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3" name="Oval 12"/>
          <p:cNvSpPr/>
          <p:nvPr userDrawn="1"/>
        </p:nvSpPr>
        <p:spPr>
          <a:xfrm>
            <a:off x="6203730" y="2483358"/>
            <a:ext cx="2386584" cy="2386584"/>
          </a:xfrm>
          <a:prstGeom prst="ellipse">
            <a:avLst/>
          </a:prstGeom>
        </p:spPr>
        <p:style>
          <a:lnRef idx="0">
            <a:schemeClr val="accent4"/>
          </a:lnRef>
          <a:fillRef idx="1001">
            <a:schemeClr val="dk2"/>
          </a:fillRef>
          <a:effectRef idx="3">
            <a:schemeClr val="accent4"/>
          </a:effectRef>
          <a:fontRef idx="minor">
            <a:schemeClr val="lt1"/>
          </a:fontRef>
        </p:style>
        <p:txBody>
          <a:bodyPr rtlCol="0" anchor="ctr"/>
          <a:lstStyle/>
          <a:p>
            <a:pPr algn="ctr"/>
            <a:endParaRPr lang="en-US"/>
          </a:p>
        </p:txBody>
      </p:sp>
      <p:sp>
        <p:nvSpPr>
          <p:cNvPr id="14" name="Oval 13"/>
          <p:cNvSpPr/>
          <p:nvPr userDrawn="1"/>
        </p:nvSpPr>
        <p:spPr>
          <a:xfrm>
            <a:off x="559474" y="2483358"/>
            <a:ext cx="2386584" cy="238658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5" name="Text Placeholder 8"/>
          <p:cNvSpPr>
            <a:spLocks noGrp="1"/>
          </p:cNvSpPr>
          <p:nvPr>
            <p:ph type="body" sz="quarter" idx="17"/>
          </p:nvPr>
        </p:nvSpPr>
        <p:spPr>
          <a:xfrm>
            <a:off x="559474" y="2483358"/>
            <a:ext cx="2386584" cy="2386584"/>
          </a:xfrm>
        </p:spPr>
        <p:txBody>
          <a:bodyPr anchor="ctr"/>
          <a:lstStyle>
            <a:lvl1pPr algn="ctr">
              <a:lnSpc>
                <a:spcPct val="100000"/>
              </a:lnSpc>
              <a:spcBef>
                <a:spcPts val="0"/>
              </a:spcBef>
              <a:spcAft>
                <a:spcPts val="0"/>
              </a:spcAft>
              <a:defRPr sz="1400" b="1">
                <a:solidFill>
                  <a:schemeClr val="bg1"/>
                </a:solidFill>
              </a:defRPr>
            </a:lvl1pPr>
          </a:lstStyle>
          <a:p>
            <a:pPr lvl="0"/>
            <a:r>
              <a:rPr lang="en-US"/>
              <a:t>Click to edit Master text styles</a:t>
            </a:r>
          </a:p>
        </p:txBody>
      </p:sp>
      <p:sp>
        <p:nvSpPr>
          <p:cNvPr id="16" name="Text Placeholder 8"/>
          <p:cNvSpPr>
            <a:spLocks noGrp="1"/>
          </p:cNvSpPr>
          <p:nvPr>
            <p:ph type="body" sz="quarter" idx="18"/>
          </p:nvPr>
        </p:nvSpPr>
        <p:spPr>
          <a:xfrm>
            <a:off x="3378203" y="2483358"/>
            <a:ext cx="2386584" cy="2386584"/>
          </a:xfrm>
        </p:spPr>
        <p:txBody>
          <a:bodyPr anchor="ctr"/>
          <a:lstStyle>
            <a:lvl1pPr algn="ctr">
              <a:lnSpc>
                <a:spcPct val="100000"/>
              </a:lnSpc>
              <a:spcBef>
                <a:spcPts val="0"/>
              </a:spcBef>
              <a:spcAft>
                <a:spcPts val="0"/>
              </a:spcAft>
              <a:defRPr sz="1400" b="1">
                <a:solidFill>
                  <a:schemeClr val="bg1"/>
                </a:solidFill>
              </a:defRPr>
            </a:lvl1pPr>
          </a:lstStyle>
          <a:p>
            <a:pPr lvl="0"/>
            <a:r>
              <a:rPr lang="en-US"/>
              <a:t>Click to edit Master text styles</a:t>
            </a:r>
          </a:p>
        </p:txBody>
      </p:sp>
      <p:sp>
        <p:nvSpPr>
          <p:cNvPr id="17" name="Text Placeholder 8"/>
          <p:cNvSpPr>
            <a:spLocks noGrp="1"/>
          </p:cNvSpPr>
          <p:nvPr>
            <p:ph type="body" sz="quarter" idx="19"/>
          </p:nvPr>
        </p:nvSpPr>
        <p:spPr>
          <a:xfrm>
            <a:off x="6203730" y="2483358"/>
            <a:ext cx="2386584" cy="2386584"/>
          </a:xfrm>
        </p:spPr>
        <p:txBody>
          <a:bodyPr anchor="ctr"/>
          <a:lstStyle>
            <a:lvl1pPr algn="ctr">
              <a:lnSpc>
                <a:spcPct val="100000"/>
              </a:lnSpc>
              <a:spcBef>
                <a:spcPts val="0"/>
              </a:spcBef>
              <a:spcAft>
                <a:spcPts val="0"/>
              </a:spcAft>
              <a:defRPr sz="1400" b="1">
                <a:solidFill>
                  <a:schemeClr val="bg1"/>
                </a:solidFill>
              </a:defRPr>
            </a:lvl1pPr>
          </a:lstStyle>
          <a:p>
            <a:pPr lvl="0"/>
            <a:r>
              <a:rPr lang="en-US" dirty="0"/>
              <a:t>Click to edit Master text styles</a:t>
            </a:r>
          </a:p>
        </p:txBody>
      </p:sp>
      <p:sp>
        <p:nvSpPr>
          <p:cNvPr id="18" name="Text Placeholder 89"/>
          <p:cNvSpPr>
            <a:spLocks noGrp="1"/>
          </p:cNvSpPr>
          <p:nvPr>
            <p:ph type="body" sz="quarter" idx="38"/>
          </p:nvPr>
        </p:nvSpPr>
        <p:spPr>
          <a:xfrm>
            <a:off x="576072" y="5018475"/>
            <a:ext cx="2369986" cy="365760"/>
          </a:xfrm>
        </p:spPr>
        <p:txBody>
          <a:bodyPr anchor="ctr"/>
          <a:lstStyle>
            <a:lvl1pPr algn="ctr">
              <a:lnSpc>
                <a:spcPct val="100000"/>
              </a:lnSpc>
              <a:spcBef>
                <a:spcPts val="0"/>
              </a:spcBef>
              <a:spcAft>
                <a:spcPts val="0"/>
              </a:spcAft>
              <a:defRPr sz="1700" b="0"/>
            </a:lvl1pPr>
            <a:lvl2pPr>
              <a:defRPr sz="1400"/>
            </a:lvl2pPr>
            <a:lvl3pPr>
              <a:defRPr sz="1400"/>
            </a:lvl3pPr>
            <a:lvl4pPr>
              <a:defRPr sz="1400"/>
            </a:lvl4pPr>
            <a:lvl5pPr>
              <a:defRPr sz="1400"/>
            </a:lvl5pPr>
          </a:lstStyle>
          <a:p>
            <a:pPr lvl="0"/>
            <a:r>
              <a:rPr lang="en-US"/>
              <a:t>Click to edit Master text styles</a:t>
            </a:r>
          </a:p>
        </p:txBody>
      </p:sp>
      <p:sp>
        <p:nvSpPr>
          <p:cNvPr id="19" name="Text Placeholder 89"/>
          <p:cNvSpPr>
            <a:spLocks noGrp="1"/>
          </p:cNvSpPr>
          <p:nvPr>
            <p:ph type="body" sz="quarter" idx="39"/>
          </p:nvPr>
        </p:nvSpPr>
        <p:spPr>
          <a:xfrm>
            <a:off x="6203730" y="5018475"/>
            <a:ext cx="2369986" cy="365760"/>
          </a:xfrm>
        </p:spPr>
        <p:txBody>
          <a:bodyPr anchor="ctr"/>
          <a:lstStyle>
            <a:lvl1pPr algn="ctr">
              <a:lnSpc>
                <a:spcPct val="100000"/>
              </a:lnSpc>
              <a:spcBef>
                <a:spcPts val="0"/>
              </a:spcBef>
              <a:spcAft>
                <a:spcPts val="0"/>
              </a:spcAft>
              <a:defRPr sz="1700" b="0"/>
            </a:lvl1pPr>
            <a:lvl2pPr>
              <a:defRPr sz="1400"/>
            </a:lvl2pPr>
            <a:lvl3pPr>
              <a:defRPr sz="1400"/>
            </a:lvl3pPr>
            <a:lvl4pPr>
              <a:defRPr sz="1400"/>
            </a:lvl4pPr>
            <a:lvl5pPr>
              <a:defRPr sz="1400"/>
            </a:lvl5pPr>
          </a:lstStyle>
          <a:p>
            <a:pPr lvl="0"/>
            <a:r>
              <a:rPr lang="en-US"/>
              <a:t>Click to edit Master text styles</a:t>
            </a:r>
          </a:p>
        </p:txBody>
      </p:sp>
      <p:sp>
        <p:nvSpPr>
          <p:cNvPr id="20" name="Text Placeholder 89"/>
          <p:cNvSpPr>
            <a:spLocks noGrp="1"/>
          </p:cNvSpPr>
          <p:nvPr>
            <p:ph type="body" sz="quarter" idx="40"/>
          </p:nvPr>
        </p:nvSpPr>
        <p:spPr>
          <a:xfrm>
            <a:off x="3378203" y="5018475"/>
            <a:ext cx="2369986" cy="365760"/>
          </a:xfrm>
        </p:spPr>
        <p:txBody>
          <a:bodyPr anchor="ctr"/>
          <a:lstStyle>
            <a:lvl1pPr algn="ctr">
              <a:lnSpc>
                <a:spcPct val="100000"/>
              </a:lnSpc>
              <a:spcBef>
                <a:spcPts val="0"/>
              </a:spcBef>
              <a:spcAft>
                <a:spcPts val="0"/>
              </a:spcAft>
              <a:defRPr sz="1700" b="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18387062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Row Comparison">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3 Row Comparison</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
        <p:nvSpPr>
          <p:cNvPr id="27" name="Content Placeholder 7"/>
          <p:cNvSpPr>
            <a:spLocks noGrp="1"/>
          </p:cNvSpPr>
          <p:nvPr>
            <p:ph sz="quarter" idx="31"/>
          </p:nvPr>
        </p:nvSpPr>
        <p:spPr>
          <a:xfrm>
            <a:off x="2590800" y="2983966"/>
            <a:ext cx="3877056" cy="1447800"/>
          </a:xfrm>
          <a:solidFill>
            <a:schemeClr val="accent1">
              <a:lumMod val="20000"/>
              <a:lumOff val="80000"/>
            </a:schemeClr>
          </a:solidFill>
        </p:spPr>
        <p:txBody>
          <a:bodyPr lIns="182880" tIns="91440" rIns="91440" bIns="91440" anchor="ctr"/>
          <a:lstStyle>
            <a:lvl1pPr>
              <a:lnSpc>
                <a:spcPts val="1900"/>
              </a:lnSpc>
              <a:defRPr sz="1400" b="0">
                <a:solidFill>
                  <a:schemeClr val="tx1"/>
                </a:solidFill>
              </a:defRPr>
            </a:lvl1pPr>
          </a:lstStyle>
          <a:p>
            <a:endParaRPr lang="en-US" dirty="0"/>
          </a:p>
        </p:txBody>
      </p:sp>
      <p:sp>
        <p:nvSpPr>
          <p:cNvPr id="28" name="Content Placeholder 10"/>
          <p:cNvSpPr>
            <a:spLocks noGrp="1"/>
          </p:cNvSpPr>
          <p:nvPr>
            <p:ph sz="quarter" idx="32"/>
          </p:nvPr>
        </p:nvSpPr>
        <p:spPr>
          <a:xfrm>
            <a:off x="576072" y="2983966"/>
            <a:ext cx="2014728" cy="1447800"/>
          </a:xfrm>
          <a:solidFill>
            <a:schemeClr val="accent1"/>
          </a:solidFill>
        </p:spPr>
        <p:txBody>
          <a:bodyPr lIns="182880" tIns="91440" rIns="91440" bIns="91440" anchor="ctr"/>
          <a:lstStyle>
            <a:lvl1pPr>
              <a:lnSpc>
                <a:spcPts val="1900"/>
              </a:lnSpc>
              <a:spcBef>
                <a:spcPts val="0"/>
              </a:spcBef>
              <a:spcAft>
                <a:spcPts val="0"/>
              </a:spcAft>
              <a:defRPr sz="1400" b="0">
                <a:solidFill>
                  <a:schemeClr val="bg1"/>
                </a:solidFill>
              </a:defRPr>
            </a:lvl1pPr>
          </a:lstStyle>
          <a:p>
            <a:endParaRPr lang="en-US" dirty="0"/>
          </a:p>
        </p:txBody>
      </p:sp>
      <p:sp>
        <p:nvSpPr>
          <p:cNvPr id="29" name="Picture Placeholder 3"/>
          <p:cNvSpPr>
            <a:spLocks noGrp="1"/>
          </p:cNvSpPr>
          <p:nvPr>
            <p:ph type="pic" sz="quarter" idx="33"/>
          </p:nvPr>
        </p:nvSpPr>
        <p:spPr>
          <a:xfrm>
            <a:off x="6464808" y="2983966"/>
            <a:ext cx="2103120" cy="1447800"/>
          </a:xfrm>
          <a:solidFill>
            <a:schemeClr val="bg1"/>
          </a:solidFill>
        </p:spPr>
        <p:txBody>
          <a:bodyPr lIns="137160" tIns="91440" rIns="457200" bIns="91440" anchor="ctr"/>
          <a:lstStyle>
            <a:lvl1pPr>
              <a:lnSpc>
                <a:spcPts val="1900"/>
              </a:lnSpc>
              <a:defRPr sz="1400" b="0"/>
            </a:lvl1pPr>
          </a:lstStyle>
          <a:p>
            <a:endParaRPr lang="en-US" dirty="0"/>
          </a:p>
        </p:txBody>
      </p:sp>
      <p:sp>
        <p:nvSpPr>
          <p:cNvPr id="30" name="Content Placeholder 7"/>
          <p:cNvSpPr>
            <a:spLocks noGrp="1"/>
          </p:cNvSpPr>
          <p:nvPr>
            <p:ph sz="quarter" idx="34"/>
          </p:nvPr>
        </p:nvSpPr>
        <p:spPr>
          <a:xfrm>
            <a:off x="2590800" y="4584166"/>
            <a:ext cx="3877056" cy="1447800"/>
          </a:xfrm>
          <a:solidFill>
            <a:schemeClr val="accent1">
              <a:lumMod val="20000"/>
              <a:lumOff val="80000"/>
            </a:schemeClr>
          </a:solidFill>
        </p:spPr>
        <p:txBody>
          <a:bodyPr lIns="182880" tIns="91440" rIns="91440" bIns="91440" anchor="ctr"/>
          <a:lstStyle>
            <a:lvl1pPr>
              <a:lnSpc>
                <a:spcPts val="1900"/>
              </a:lnSpc>
              <a:defRPr sz="1400" b="0">
                <a:solidFill>
                  <a:schemeClr val="tx1"/>
                </a:solidFill>
              </a:defRPr>
            </a:lvl1pPr>
          </a:lstStyle>
          <a:p>
            <a:endParaRPr lang="en-US" dirty="0"/>
          </a:p>
        </p:txBody>
      </p:sp>
      <p:sp>
        <p:nvSpPr>
          <p:cNvPr id="31" name="Content Placeholder 10"/>
          <p:cNvSpPr>
            <a:spLocks noGrp="1"/>
          </p:cNvSpPr>
          <p:nvPr>
            <p:ph sz="quarter" idx="35"/>
          </p:nvPr>
        </p:nvSpPr>
        <p:spPr>
          <a:xfrm>
            <a:off x="576072" y="4584166"/>
            <a:ext cx="2014728" cy="1447800"/>
          </a:xfrm>
          <a:solidFill>
            <a:schemeClr val="accent1"/>
          </a:solidFill>
        </p:spPr>
        <p:txBody>
          <a:bodyPr lIns="182880" tIns="91440" rIns="91440" bIns="91440" anchor="ctr"/>
          <a:lstStyle>
            <a:lvl1pPr>
              <a:lnSpc>
                <a:spcPts val="1900"/>
              </a:lnSpc>
              <a:spcBef>
                <a:spcPts val="0"/>
              </a:spcBef>
              <a:spcAft>
                <a:spcPts val="0"/>
              </a:spcAft>
              <a:defRPr sz="1400" b="0">
                <a:solidFill>
                  <a:schemeClr val="bg1"/>
                </a:solidFill>
              </a:defRPr>
            </a:lvl1pPr>
          </a:lstStyle>
          <a:p>
            <a:endParaRPr lang="en-US" dirty="0"/>
          </a:p>
        </p:txBody>
      </p:sp>
      <p:sp>
        <p:nvSpPr>
          <p:cNvPr id="32" name="Picture Placeholder 3"/>
          <p:cNvSpPr>
            <a:spLocks noGrp="1"/>
          </p:cNvSpPr>
          <p:nvPr>
            <p:ph type="pic" sz="quarter" idx="36"/>
          </p:nvPr>
        </p:nvSpPr>
        <p:spPr>
          <a:xfrm>
            <a:off x="6464808" y="4584166"/>
            <a:ext cx="2103120" cy="1447800"/>
          </a:xfrm>
          <a:solidFill>
            <a:schemeClr val="bg1"/>
          </a:solidFill>
        </p:spPr>
        <p:txBody>
          <a:bodyPr lIns="137160" tIns="91440" rIns="457200" bIns="91440" anchor="ctr"/>
          <a:lstStyle>
            <a:lvl1pPr>
              <a:lnSpc>
                <a:spcPts val="1900"/>
              </a:lnSpc>
              <a:defRPr sz="1400" b="0"/>
            </a:lvl1pPr>
          </a:lstStyle>
          <a:p>
            <a:endParaRPr lang="en-US" dirty="0"/>
          </a:p>
        </p:txBody>
      </p:sp>
      <p:sp>
        <p:nvSpPr>
          <p:cNvPr id="33" name="Content Placeholder 7"/>
          <p:cNvSpPr>
            <a:spLocks noGrp="1"/>
          </p:cNvSpPr>
          <p:nvPr>
            <p:ph sz="quarter" idx="37"/>
          </p:nvPr>
        </p:nvSpPr>
        <p:spPr>
          <a:xfrm>
            <a:off x="2590800" y="1383766"/>
            <a:ext cx="3877056" cy="1447800"/>
          </a:xfrm>
          <a:solidFill>
            <a:schemeClr val="accent1">
              <a:lumMod val="20000"/>
              <a:lumOff val="80000"/>
            </a:schemeClr>
          </a:solidFill>
        </p:spPr>
        <p:txBody>
          <a:bodyPr lIns="182880" tIns="91440" rIns="91440" bIns="91440" anchor="ctr"/>
          <a:lstStyle>
            <a:lvl1pPr>
              <a:lnSpc>
                <a:spcPts val="1900"/>
              </a:lnSpc>
              <a:defRPr sz="1400" b="0">
                <a:solidFill>
                  <a:schemeClr val="tx1"/>
                </a:solidFill>
              </a:defRPr>
            </a:lvl1pPr>
          </a:lstStyle>
          <a:p>
            <a:endParaRPr lang="en-US" dirty="0"/>
          </a:p>
        </p:txBody>
      </p:sp>
      <p:sp>
        <p:nvSpPr>
          <p:cNvPr id="34" name="Content Placeholder 10"/>
          <p:cNvSpPr>
            <a:spLocks noGrp="1"/>
          </p:cNvSpPr>
          <p:nvPr>
            <p:ph sz="quarter" idx="38"/>
          </p:nvPr>
        </p:nvSpPr>
        <p:spPr>
          <a:xfrm>
            <a:off x="576072" y="1383766"/>
            <a:ext cx="2014728" cy="1447800"/>
          </a:xfrm>
          <a:solidFill>
            <a:schemeClr val="accent1"/>
          </a:solidFill>
        </p:spPr>
        <p:txBody>
          <a:bodyPr lIns="182880" tIns="91440" rIns="91440" bIns="91440" anchor="ctr"/>
          <a:lstStyle>
            <a:lvl1pPr>
              <a:lnSpc>
                <a:spcPts val="1900"/>
              </a:lnSpc>
              <a:spcBef>
                <a:spcPts val="0"/>
              </a:spcBef>
              <a:spcAft>
                <a:spcPts val="0"/>
              </a:spcAft>
              <a:defRPr sz="1400" b="0">
                <a:solidFill>
                  <a:schemeClr val="bg1"/>
                </a:solidFill>
              </a:defRPr>
            </a:lvl1pPr>
          </a:lstStyle>
          <a:p>
            <a:endParaRPr lang="en-US" dirty="0"/>
          </a:p>
        </p:txBody>
      </p:sp>
      <p:sp>
        <p:nvSpPr>
          <p:cNvPr id="35" name="Picture Placeholder 3"/>
          <p:cNvSpPr>
            <a:spLocks noGrp="1"/>
          </p:cNvSpPr>
          <p:nvPr>
            <p:ph type="pic" sz="quarter" idx="39"/>
          </p:nvPr>
        </p:nvSpPr>
        <p:spPr>
          <a:xfrm>
            <a:off x="6464808" y="1383766"/>
            <a:ext cx="2103120" cy="1447800"/>
          </a:xfrm>
          <a:solidFill>
            <a:schemeClr val="bg1"/>
          </a:solidFill>
        </p:spPr>
        <p:txBody>
          <a:bodyPr lIns="137160" tIns="91440" rIns="457200" bIns="91440" anchor="ctr"/>
          <a:lstStyle>
            <a:lvl1pPr>
              <a:lnSpc>
                <a:spcPts val="1900"/>
              </a:lnSpc>
              <a:spcBef>
                <a:spcPts val="0"/>
              </a:spcBef>
              <a:spcAft>
                <a:spcPts val="0"/>
              </a:spcAft>
              <a:defRPr sz="1400" b="0"/>
            </a:lvl1pPr>
          </a:lstStyle>
          <a:p>
            <a:endParaRPr lang="en-US" dirty="0"/>
          </a:p>
        </p:txBody>
      </p:sp>
    </p:spTree>
    <p:extLst>
      <p:ext uri="{BB962C8B-B14F-4D97-AF65-F5344CB8AC3E}">
        <p14:creationId xmlns:p14="http://schemas.microsoft.com/office/powerpoint/2010/main" val="3997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able &amp; Callout Spac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Table &amp; Callout Space</a:t>
            </a:r>
          </a:p>
        </p:txBody>
      </p:sp>
      <p:sp>
        <p:nvSpPr>
          <p:cNvPr id="3" name="Content Placeholder 2"/>
          <p:cNvSpPr>
            <a:spLocks noGrp="1"/>
          </p:cNvSpPr>
          <p:nvPr>
            <p:ph idx="1"/>
          </p:nvPr>
        </p:nvSpPr>
        <p:spPr>
          <a:xfrm>
            <a:off x="457200" y="1295400"/>
            <a:ext cx="6035040" cy="48463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0" name="TextBox 9"/>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2017955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Full Pag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Chart Full Page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5" name="Chart Placeholder 4"/>
          <p:cNvSpPr>
            <a:spLocks noGrp="1"/>
          </p:cNvSpPr>
          <p:nvPr>
            <p:ph type="chart" sz="quarter" idx="10"/>
          </p:nvPr>
        </p:nvSpPr>
        <p:spPr>
          <a:xfrm>
            <a:off x="457200" y="1752600"/>
            <a:ext cx="8229600" cy="4297680"/>
          </a:xfrm>
        </p:spPr>
        <p:txBody>
          <a:bodyPr anchor="t"/>
          <a:lstStyle>
            <a:lvl1pPr algn="ctr">
              <a:defRPr/>
            </a:lvl1pPr>
          </a:lstStyle>
          <a:p>
            <a:endParaRPr lang="en-US" dirty="0"/>
          </a:p>
          <a:p>
            <a:endParaRPr lang="en-US" dirty="0"/>
          </a:p>
          <a:p>
            <a:endParaRPr lang="en-US" dirty="0"/>
          </a:p>
          <a:p>
            <a:r>
              <a:rPr lang="en-US" dirty="0"/>
              <a:t>Click Icon to Add Chart</a:t>
            </a:r>
          </a:p>
        </p:txBody>
      </p:sp>
      <p:sp>
        <p:nvSpPr>
          <p:cNvPr id="4" name="Text Placeholder 3"/>
          <p:cNvSpPr>
            <a:spLocks noGrp="1"/>
          </p:cNvSpPr>
          <p:nvPr>
            <p:ph type="body" sz="quarter" idx="11"/>
          </p:nvPr>
        </p:nvSpPr>
        <p:spPr>
          <a:xfrm>
            <a:off x="457200" y="1295400"/>
            <a:ext cx="8229600" cy="457200"/>
          </a:xfrm>
        </p:spPr>
        <p:txBody>
          <a:bodyP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3" name="TextBox 12"/>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1233233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amp; Callout Space">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Chart &amp; Callout Space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2400" y="6276511"/>
            <a:ext cx="1143000" cy="151518"/>
          </a:xfrm>
          <a:prstGeom prst="rect">
            <a:avLst/>
          </a:prstGeom>
        </p:spPr>
      </p:pic>
      <p:sp>
        <p:nvSpPr>
          <p:cNvPr id="11" name="Right Arrow 10">
            <a:hlinkClick r:id="" action="ppaction://hlinkshowjump?jump=nextslide"/>
          </p:cNvPr>
          <p:cNvSpPr/>
          <p:nvPr userDrawn="1"/>
        </p:nvSpPr>
        <p:spPr bwMode="gray">
          <a:xfrm>
            <a:off x="133337" y="6248399"/>
            <a:ext cx="230314" cy="266103"/>
          </a:xfrm>
          <a:prstGeom prst="rightArrow">
            <a:avLst/>
          </a:prstGeom>
          <a:solidFill>
            <a:schemeClr val="accent6">
              <a:lumMod val="20000"/>
              <a:lumOff val="80000"/>
              <a:alpha val="25000"/>
            </a:schemeClr>
          </a:solidFill>
          <a:ln>
            <a:solidFill>
              <a:schemeClr val="accent6">
                <a:lumMod val="60000"/>
                <a:lumOff val="40000"/>
              </a:schemeClr>
            </a:solidFill>
          </a:ln>
          <a:extLst/>
        </p:spPr>
        <p:style>
          <a:lnRef idx="2">
            <a:schemeClr val="accent5"/>
          </a:lnRef>
          <a:fillRef idx="1">
            <a:schemeClr val="lt1"/>
          </a:fillRef>
          <a:effectRef idx="0">
            <a:schemeClr val="accent5"/>
          </a:effectRef>
          <a:fontRef idx="minor">
            <a:schemeClr val="dk1"/>
          </a:fontRef>
        </p:style>
        <p:txBody>
          <a:bodyPr wrap="none" rtlCol="0" anchor="ctr"/>
          <a:lstStyle/>
          <a:p>
            <a:pPr algn="ctr"/>
            <a:endParaRPr lang="en-US" dirty="0"/>
          </a:p>
        </p:txBody>
      </p:sp>
      <p:sp>
        <p:nvSpPr>
          <p:cNvPr id="5" name="Chart Placeholder 4"/>
          <p:cNvSpPr>
            <a:spLocks noGrp="1"/>
          </p:cNvSpPr>
          <p:nvPr>
            <p:ph type="chart" sz="quarter" idx="10"/>
          </p:nvPr>
        </p:nvSpPr>
        <p:spPr>
          <a:xfrm>
            <a:off x="457200" y="1752600"/>
            <a:ext cx="6035040" cy="4297680"/>
          </a:xfrm>
        </p:spPr>
        <p:txBody>
          <a:bodyPr anchor="t"/>
          <a:lstStyle>
            <a:lvl1pPr algn="ctr">
              <a:defRPr/>
            </a:lvl1pPr>
          </a:lstStyle>
          <a:p>
            <a:endParaRPr lang="en-US" dirty="0"/>
          </a:p>
          <a:p>
            <a:endParaRPr lang="en-US" dirty="0"/>
          </a:p>
          <a:p>
            <a:endParaRPr lang="en-US" dirty="0"/>
          </a:p>
          <a:p>
            <a:r>
              <a:rPr lang="en-US" dirty="0"/>
              <a:t>Click Icon to Add Chart</a:t>
            </a:r>
          </a:p>
        </p:txBody>
      </p:sp>
      <p:sp>
        <p:nvSpPr>
          <p:cNvPr id="4" name="Text Placeholder 3"/>
          <p:cNvSpPr>
            <a:spLocks noGrp="1"/>
          </p:cNvSpPr>
          <p:nvPr>
            <p:ph type="body" sz="quarter" idx="11"/>
          </p:nvPr>
        </p:nvSpPr>
        <p:spPr>
          <a:xfrm>
            <a:off x="457200" y="1295400"/>
            <a:ext cx="8229600" cy="457200"/>
          </a:xfrm>
        </p:spPr>
        <p:txBody>
          <a:bodyPr/>
          <a:lstStyle>
            <a:lvl2pP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638544"/>
            <a:ext cx="9144000" cy="228600"/>
          </a:xfrm>
          <a:prstGeom prst="rect">
            <a:avLst/>
          </a:prstGeom>
        </p:spPr>
      </p:pic>
      <p:sp>
        <p:nvSpPr>
          <p:cNvPr id="13" name="TextBox 12"/>
          <p:cNvSpPr txBox="1"/>
          <p:nvPr userDrawn="1"/>
        </p:nvSpPr>
        <p:spPr>
          <a:xfrm>
            <a:off x="576072" y="6327591"/>
            <a:ext cx="262128" cy="107722"/>
          </a:xfrm>
          <a:prstGeom prst="rect">
            <a:avLst/>
          </a:prstGeom>
          <a:noFill/>
          <a:effectLst>
            <a:glow rad="101600">
              <a:schemeClr val="accent1">
                <a:satMod val="175000"/>
                <a:alpha val="40000"/>
              </a:schemeClr>
            </a:glow>
          </a:effectLst>
        </p:spPr>
        <p:txBody>
          <a:bodyPr wrap="square" lIns="0" tIns="0" rIns="0" bIns="0" rtlCol="0">
            <a:spAutoFit/>
          </a:bodyPr>
          <a:lstStyle/>
          <a:p>
            <a:fld id="{7CFB7704-2C97-480B-A6A0-E02D3CBD9028}" type="slidenum">
              <a:rPr lang="en-US" sz="700" b="0" cap="all" baseline="0" smtClean="0">
                <a:solidFill>
                  <a:schemeClr val="accent6"/>
                </a:solidFill>
              </a:rPr>
              <a:t>‹#›</a:t>
            </a:fld>
            <a:endParaRPr lang="en-US" sz="700" b="0" cap="all" baseline="0" dirty="0">
              <a:solidFill>
                <a:schemeClr val="accent6"/>
              </a:solidFill>
            </a:endParaRPr>
          </a:p>
        </p:txBody>
      </p:sp>
    </p:spTree>
    <p:extLst>
      <p:ext uri="{BB962C8B-B14F-4D97-AF65-F5344CB8AC3E}">
        <p14:creationId xmlns:p14="http://schemas.microsoft.com/office/powerpoint/2010/main" val="2141998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ideo Play Slate">
    <p:bg>
      <p:bgPr>
        <a:solidFill>
          <a:schemeClr val="tx2"/>
        </a:solidFill>
        <a:effectLst/>
      </p:bgPr>
    </p:bg>
    <p:spTree>
      <p:nvGrpSpPr>
        <p:cNvPr id="1" name=""/>
        <p:cNvGrpSpPr/>
        <p:nvPr/>
      </p:nvGrpSpPr>
      <p:grpSpPr>
        <a:xfrm>
          <a:off x="0" y="0"/>
          <a:ext cx="0" cy="0"/>
          <a:chOff x="0" y="0"/>
          <a:chExt cx="0" cy="0"/>
        </a:xfrm>
      </p:grpSpPr>
      <p:sp>
        <p:nvSpPr>
          <p:cNvPr id="4" name="Rectangle 3"/>
          <p:cNvSpPr/>
          <p:nvPr userDrawn="1"/>
        </p:nvSpPr>
        <p:spPr>
          <a:xfrm>
            <a:off x="3009900" y="1866900"/>
            <a:ext cx="3124200" cy="3124200"/>
          </a:xfrm>
          <a:prstGeom prst="rect">
            <a:avLst/>
          </a:prstGeom>
          <a:blipFill dpi="0" rotWithShape="1">
            <a:blip r:embed="rId2" cstate="screen">
              <a:alphaModFix amt="75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2150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theme" Target="../theme/theme7.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38200"/>
          </a:xfrm>
          <a:prstGeom prst="rect">
            <a:avLst/>
          </a:prstGeom>
        </p:spPr>
        <p:txBody>
          <a:bodyPr vert="horz" lIns="91440" tIns="0" rIns="91440" bIns="0" rtlCol="0" anchor="b">
            <a:noAutofit/>
          </a:bodyPr>
          <a:lstStyle/>
          <a:p>
            <a:r>
              <a:rPr lang="en-US" dirty="0"/>
              <a:t>Click to edit Master styles</a:t>
            </a:r>
          </a:p>
        </p:txBody>
      </p:sp>
      <p:sp>
        <p:nvSpPr>
          <p:cNvPr id="3" name="Text Placeholder 2"/>
          <p:cNvSpPr>
            <a:spLocks noGrp="1"/>
          </p:cNvSpPr>
          <p:nvPr>
            <p:ph type="body" idx="1"/>
          </p:nvPr>
        </p:nvSpPr>
        <p:spPr>
          <a:xfrm>
            <a:off x="457200" y="1295400"/>
            <a:ext cx="7315200" cy="484632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66A3F-E706-4F5F-B5CA-06B1289E49AD}" type="datetimeFigureOut">
              <a:rPr lang="en-US" smtClean="0"/>
              <a:t>5/7/18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t>‹#›</a:t>
            </a:fld>
            <a:endParaRPr lang="en-US" dirty="0"/>
          </a:p>
        </p:txBody>
      </p:sp>
      <p:sp>
        <p:nvSpPr>
          <p:cNvPr id="7" name="hc" descr="This document does not contain Technical Data or Technology as defined in the ITAR Part 120.10 or EAR Part 772"/>
          <p:cNvSpPr txBox="1"/>
          <p:nvPr userDrawn="1"/>
        </p:nvSpPr>
        <p:spPr>
          <a:xfrm>
            <a:off x="0" y="0"/>
            <a:ext cx="9144000" cy="215444"/>
          </a:xfrm>
          <a:prstGeom prst="rect">
            <a:avLst/>
          </a:prstGeom>
          <a:noFill/>
        </p:spPr>
        <p:txBody>
          <a:bodyPr vert="horz" wrap="square"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endParaRPr lang="en-US" sz="80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529675828"/>
      </p:ext>
    </p:extLst>
  </p:cSld>
  <p:clrMap bg1="lt1" tx1="dk1" bg2="lt2" tx2="dk2" accent1="accent1" accent2="accent2" accent3="accent3" accent4="accent4" accent5="accent5" accent6="accent6" hlink="hlink" folHlink="folHlink"/>
  <p:sldLayoutIdLst>
    <p:sldLayoutId id="2147483708" r:id="rId1"/>
    <p:sldLayoutId id="2147483776" r:id="rId2"/>
    <p:sldLayoutId id="2147483736" r:id="rId3"/>
    <p:sldLayoutId id="2147483742" r:id="rId4"/>
    <p:sldLayoutId id="2147483743" r:id="rId5"/>
    <p:sldLayoutId id="2147483749" r:id="rId6"/>
    <p:sldLayoutId id="2147483750" r:id="rId7"/>
    <p:sldLayoutId id="2147483744" r:id="rId8"/>
    <p:sldLayoutId id="2147483745" r:id="rId9"/>
    <p:sldLayoutId id="2147484115" r:id="rId10"/>
    <p:sldLayoutId id="2147483737" r:id="rId11"/>
    <p:sldLayoutId id="2147483738" r:id="rId12"/>
    <p:sldLayoutId id="2147483727" r:id="rId13"/>
    <p:sldLayoutId id="2147483735" r:id="rId14"/>
    <p:sldLayoutId id="2147484103" r:id="rId15"/>
    <p:sldLayoutId id="2147483726" r:id="rId16"/>
    <p:sldLayoutId id="2147484108" r:id="rId17"/>
    <p:sldLayoutId id="2147484107" r:id="rId18"/>
    <p:sldLayoutId id="2147484106" r:id="rId19"/>
    <p:sldLayoutId id="2147484105" r:id="rId20"/>
    <p:sldLayoutId id="2147484109" r:id="rId21"/>
    <p:sldLayoutId id="2147484111" r:id="rId22"/>
    <p:sldLayoutId id="2147484112" r:id="rId23"/>
    <p:sldLayoutId id="2147484113" r:id="rId24"/>
    <p:sldLayoutId id="2147484114" r:id="rId25"/>
    <p:sldLayoutId id="2147484110" r:id="rId26"/>
    <p:sldLayoutId id="2147484104" r:id="rId27"/>
  </p:sldLayoutIdLst>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38200"/>
          </a:xfrm>
          <a:prstGeom prst="rect">
            <a:avLst/>
          </a:prstGeom>
        </p:spPr>
        <p:txBody>
          <a:bodyPr vert="horz" lIns="91440" tIns="0" rIns="91440" bIns="0" rtlCol="0" anchor="b">
            <a:noAutofit/>
          </a:bodyPr>
          <a:lstStyle/>
          <a:p>
            <a:r>
              <a:rPr lang="en-US" dirty="0"/>
              <a:t>Click to edit Master styles</a:t>
            </a:r>
          </a:p>
        </p:txBody>
      </p:sp>
      <p:sp>
        <p:nvSpPr>
          <p:cNvPr id="3" name="Text Placeholder 2"/>
          <p:cNvSpPr>
            <a:spLocks noGrp="1"/>
          </p:cNvSpPr>
          <p:nvPr>
            <p:ph type="body" idx="1"/>
          </p:nvPr>
        </p:nvSpPr>
        <p:spPr>
          <a:xfrm>
            <a:off x="457200" y="1295400"/>
            <a:ext cx="7315200" cy="484632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66A3F-E706-4F5F-B5CA-06B1289E49AD}" type="datetimeFigureOut">
              <a:rPr lang="en-US" smtClean="0"/>
              <a:t>5/7/18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t>‹#›</a:t>
            </a:fld>
            <a:endParaRPr lang="en-US" dirty="0"/>
          </a:p>
        </p:txBody>
      </p:sp>
      <p:sp>
        <p:nvSpPr>
          <p:cNvPr id="7" name="hc" descr="This document does not contain Technical Data or Technology as defined in the ITAR Part 120.10 or EAR Part 772"/>
          <p:cNvSpPr txBox="1"/>
          <p:nvPr userDrawn="1"/>
        </p:nvSpPr>
        <p:spPr>
          <a:xfrm>
            <a:off x="0" y="0"/>
            <a:ext cx="9144000" cy="215444"/>
          </a:xfrm>
          <a:prstGeom prst="rect">
            <a:avLst/>
          </a:prstGeom>
          <a:noFill/>
        </p:spPr>
        <p:txBody>
          <a:bodyPr vert="horz" wrap="square"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endParaRPr lang="en-US" sz="80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565269058"/>
      </p:ext>
    </p:extLst>
  </p:cSld>
  <p:clrMap bg1="lt1" tx1="dk1" bg2="lt2" tx2="dk2" accent1="accent1" accent2="accent2" accent3="accent3" accent4="accent4" accent5="accent5" accent6="accent6" hlink="hlink" folHlink="folHlink"/>
  <p:sldLayoutIdLst>
    <p:sldLayoutId id="2147483771" r:id="rId1"/>
    <p:sldLayoutId id="2147483773" r:id="rId2"/>
    <p:sldLayoutId id="2147483766" r:id="rId3"/>
    <p:sldLayoutId id="2147483770" r:id="rId4"/>
    <p:sldLayoutId id="2147483767" r:id="rId5"/>
    <p:sldLayoutId id="2147483768" r:id="rId6"/>
    <p:sldLayoutId id="2147483769" r:id="rId7"/>
    <p:sldLayoutId id="2147484126" r:id="rId8"/>
  </p:sldLayoutIdLst>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b">
            <a:normAutofit/>
          </a:bodyPr>
          <a:lstStyle/>
          <a:p>
            <a:r>
              <a:rPr lang="en-US" dirty="0"/>
              <a:t>Click to edit Master styles</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CB29A-B874-42D3-AD5D-EE92FA4ACAAE}" type="datetimeFigureOut">
              <a:rPr lang="en-US" smtClean="0"/>
              <a:t>5/7/18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04155D-E080-4F36-88F7-7909204D2114}" type="slidenum">
              <a:rPr lang="en-US" smtClean="0"/>
              <a:t>‹#›</a:t>
            </a:fld>
            <a:endParaRPr lang="en-US" dirty="0"/>
          </a:p>
        </p:txBody>
      </p:sp>
      <p:sp>
        <p:nvSpPr>
          <p:cNvPr id="7" name="hc" descr="This document does not contain Technical Data or Technology as defined in the ITAR Part 120.10 or EAR Part 772"/>
          <p:cNvSpPr txBox="1"/>
          <p:nvPr userDrawn="1"/>
        </p:nvSpPr>
        <p:spPr>
          <a:xfrm>
            <a:off x="0" y="0"/>
            <a:ext cx="9144000" cy="215444"/>
          </a:xfrm>
          <a:prstGeom prst="rect">
            <a:avLst/>
          </a:prstGeom>
          <a:noFill/>
        </p:spPr>
        <p:txBody>
          <a:bodyPr vert="horz"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p>
        </p:txBody>
      </p:sp>
    </p:spTree>
    <p:extLst>
      <p:ext uri="{BB962C8B-B14F-4D97-AF65-F5344CB8AC3E}">
        <p14:creationId xmlns:p14="http://schemas.microsoft.com/office/powerpoint/2010/main" val="943503564"/>
      </p:ext>
    </p:extLst>
  </p:cSld>
  <p:clrMap bg1="lt1" tx1="dk1" bg2="lt2" tx2="dk2" accent1="accent1" accent2="accent2" accent3="accent3" accent4="accent4" accent5="accent5" accent6="accent6" hlink="hlink" folHlink="folHlink"/>
  <p:sldLayoutIdLst>
    <p:sldLayoutId id="2147483720" r:id="rId1"/>
    <p:sldLayoutId id="2147484170" r:id="rId2"/>
    <p:sldLayoutId id="2147484171" r:id="rId3"/>
    <p:sldLayoutId id="2147483731" r:id="rId4"/>
    <p:sldLayoutId id="2147483691" r:id="rId5"/>
    <p:sldLayoutId id="2147483717" r:id="rId6"/>
    <p:sldLayoutId id="2147484117" r:id="rId7"/>
    <p:sldLayoutId id="2147483718" r:id="rId8"/>
    <p:sldLayoutId id="2147483741" r:id="rId9"/>
    <p:sldLayoutId id="2147484130" r:id="rId10"/>
    <p:sldLayoutId id="2147483732" r:id="rId11"/>
    <p:sldLayoutId id="2147483746" r:id="rId12"/>
  </p:sldLayoutIdLst>
  <p:txStyles>
    <p:titleStyle>
      <a:lvl1pPr algn="l" defTabSz="914400" rtl="0" eaLnBrk="1" latinLnBrk="0" hangingPunct="1">
        <a:lnSpc>
          <a:spcPts val="4000"/>
        </a:lnSpc>
        <a:spcBef>
          <a:spcPct val="0"/>
        </a:spcBef>
        <a:buNone/>
        <a:defRPr sz="4400" b="1" i="0" kern="1200" cap="all" baseline="0">
          <a:solidFill>
            <a:schemeClr val="tx2"/>
          </a:solidFill>
          <a:latin typeface="+mj-lt"/>
          <a:ea typeface="+mj-ea"/>
          <a:cs typeface="+mj-cs"/>
        </a:defRPr>
      </a:lvl1pPr>
    </p:titleStyle>
    <p:bodyStyle>
      <a:lvl1pPr marL="228600" indent="0" algn="l" defTabSz="914400" rtl="0" eaLnBrk="1" latinLnBrk="0" hangingPunct="1">
        <a:lnSpc>
          <a:spcPts val="3600"/>
        </a:lnSpc>
        <a:spcBef>
          <a:spcPts val="0"/>
        </a:spcBef>
        <a:buFontTx/>
        <a:buNone/>
        <a:defRPr sz="3600" b="1" kern="1200" cap="all" baseline="0">
          <a:solidFill>
            <a:schemeClr val="bg1"/>
          </a:solidFill>
          <a:latin typeface="+mn-lt"/>
          <a:ea typeface="+mn-ea"/>
          <a:cs typeface="+mn-cs"/>
        </a:defRPr>
      </a:lvl1pPr>
      <a:lvl2pPr marL="228600" indent="0" algn="l" defTabSz="914400" rtl="0" eaLnBrk="1" latinLnBrk="0" hangingPunct="1">
        <a:lnSpc>
          <a:spcPts val="2400"/>
        </a:lnSpc>
        <a:spcBef>
          <a:spcPts val="0"/>
        </a:spcBef>
        <a:buFontTx/>
        <a:buNone/>
        <a:defRPr sz="2400" b="0" kern="1200" cap="all" baseline="0">
          <a:solidFill>
            <a:schemeClr val="bg1"/>
          </a:solidFill>
          <a:latin typeface="+mn-lt"/>
          <a:ea typeface="+mn-ea"/>
          <a:cs typeface="+mn-cs"/>
        </a:defRPr>
      </a:lvl2pPr>
      <a:lvl3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3pPr>
      <a:lvl4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4pPr>
      <a:lvl5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5pPr>
      <a:lvl6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6pPr>
      <a:lvl7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7pPr>
      <a:lvl8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8pPr>
      <a:lvl9pPr marL="228600" indent="0" algn="l" defTabSz="914400" rtl="0" eaLnBrk="1" latinLnBrk="0" hangingPunct="1">
        <a:lnSpc>
          <a:spcPts val="1600"/>
        </a:lnSpc>
        <a:spcBef>
          <a:spcPts val="0"/>
        </a:spcBef>
        <a:buFontTx/>
        <a:buNone/>
        <a:defRPr sz="1600" b="0" kern="1200" cap="all"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38200"/>
          </a:xfrm>
          <a:prstGeom prst="rect">
            <a:avLst/>
          </a:prstGeom>
        </p:spPr>
        <p:txBody>
          <a:bodyPr vert="horz" lIns="91440" tIns="0" rIns="91440" bIns="0" rtlCol="0" anchor="b">
            <a:noAutofit/>
          </a:bodyPr>
          <a:lstStyle/>
          <a:p>
            <a:r>
              <a:rPr lang="en-US" dirty="0"/>
              <a:t>Click to edit Master styles</a:t>
            </a:r>
          </a:p>
        </p:txBody>
      </p:sp>
      <p:sp>
        <p:nvSpPr>
          <p:cNvPr id="3" name="Text Placeholder 2"/>
          <p:cNvSpPr>
            <a:spLocks noGrp="1"/>
          </p:cNvSpPr>
          <p:nvPr>
            <p:ph type="body" idx="1"/>
          </p:nvPr>
        </p:nvSpPr>
        <p:spPr>
          <a:xfrm>
            <a:off x="457200" y="1295400"/>
            <a:ext cx="7315200" cy="484632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66A3F-E706-4F5F-B5CA-06B1289E49AD}" type="datetimeFigureOut">
              <a:rPr lang="en-US" smtClean="0"/>
              <a:t>5/7/18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t>‹#›</a:t>
            </a:fld>
            <a:endParaRPr lang="en-US" dirty="0"/>
          </a:p>
        </p:txBody>
      </p:sp>
      <p:sp>
        <p:nvSpPr>
          <p:cNvPr id="7" name="hc" descr="This document does not contain Technical Data or Technology as defined in the ITAR Part 120.10 or EAR Part 772"/>
          <p:cNvSpPr txBox="1"/>
          <p:nvPr userDrawn="1"/>
        </p:nvSpPr>
        <p:spPr>
          <a:xfrm>
            <a:off x="0" y="0"/>
            <a:ext cx="9144000" cy="215444"/>
          </a:xfrm>
          <a:prstGeom prst="rect">
            <a:avLst/>
          </a:prstGeom>
          <a:noFill/>
        </p:spPr>
        <p:txBody>
          <a:bodyPr vert="horz" wrap="square"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endParaRPr lang="en-US" sz="80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659019658"/>
      </p:ext>
    </p:extLst>
  </p:cSld>
  <p:clrMap bg1="lt1" tx1="dk1" bg2="lt2" tx2="dk2" accent1="accent1" accent2="accent2" accent3="accent3" accent4="accent4" accent5="accent5" accent6="accent6" hlink="hlink" folHlink="folHlink"/>
  <p:sldLayoutIdLst>
    <p:sldLayoutId id="2147483802" r:id="rId1"/>
    <p:sldLayoutId id="2147483792" r:id="rId2"/>
    <p:sldLayoutId id="2147483778" r:id="rId3"/>
    <p:sldLayoutId id="2147483793" r:id="rId4"/>
    <p:sldLayoutId id="2147483795" r:id="rId5"/>
    <p:sldLayoutId id="2147483799" r:id="rId6"/>
    <p:sldLayoutId id="2147483800" r:id="rId7"/>
    <p:sldLayoutId id="2147483796" r:id="rId8"/>
    <p:sldLayoutId id="2147483798" r:id="rId9"/>
    <p:sldLayoutId id="2147483797" r:id="rId10"/>
    <p:sldLayoutId id="2147483785" r:id="rId11"/>
    <p:sldLayoutId id="2147483787" r:id="rId12"/>
    <p:sldLayoutId id="2147483788" r:id="rId13"/>
    <p:sldLayoutId id="2147483794" r:id="rId14"/>
    <p:sldLayoutId id="2147484118" r:id="rId15"/>
  </p:sldLayoutIdLst>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ct val="125000"/>
        </a:lnSpc>
        <a:spcBef>
          <a:spcPts val="0"/>
        </a:spcBef>
        <a:spcAft>
          <a:spcPts val="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ct val="125000"/>
        </a:lnSpc>
        <a:spcBef>
          <a:spcPts val="0"/>
        </a:spcBef>
        <a:spcAft>
          <a:spcPts val="0"/>
        </a:spcAft>
        <a:buFontTx/>
        <a:buNone/>
        <a:defRPr sz="2100" kern="1200">
          <a:solidFill>
            <a:schemeClr val="tx1"/>
          </a:solidFill>
          <a:latin typeface="+mn-lt"/>
          <a:ea typeface="+mn-ea"/>
          <a:cs typeface="+mn-cs"/>
        </a:defRPr>
      </a:lvl2pPr>
      <a:lvl3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ct val="125000"/>
        </a:lnSpc>
        <a:spcBef>
          <a:spcPts val="0"/>
        </a:spcBef>
        <a:spcAft>
          <a:spcPts val="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25000"/>
        </a:lnSpc>
        <a:spcBef>
          <a:spcPts val="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25000"/>
        </a:lnSpc>
        <a:spcBef>
          <a:spcPts val="0"/>
        </a:spcBef>
        <a:spcAft>
          <a:spcPts val="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25000"/>
        </a:lnSpc>
        <a:spcBef>
          <a:spcPts val="0"/>
        </a:spcBef>
        <a:spcAft>
          <a:spcPts val="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25000"/>
        </a:lnSpc>
        <a:spcBef>
          <a:spcPts val="0"/>
        </a:spcBef>
        <a:spcAft>
          <a:spcPts val="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8"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fontAlgn="base">
              <a:spcBef>
                <a:spcPct val="0"/>
              </a:spcBef>
              <a:spcAft>
                <a:spcPct val="0"/>
              </a:spcAft>
            </a:pPr>
            <a:fld id="{CA713DBD-F9A7-42AF-8E74-5F3F81E9362D}" type="datetimeFigureOut">
              <a:rPr lang="en-US" smtClean="0">
                <a:solidFill>
                  <a:srgbClr val="94877A"/>
                </a:solidFill>
                <a:latin typeface="Arial" pitchFamily="34" charset="0"/>
                <a:ea typeface="ＭＳ Ｐゴシック" pitchFamily="34" charset="-128"/>
              </a:rPr>
              <a:pPr fontAlgn="base">
                <a:spcBef>
                  <a:spcPct val="0"/>
                </a:spcBef>
                <a:spcAft>
                  <a:spcPct val="0"/>
                </a:spcAft>
              </a:pPr>
              <a:t>5/7/18</a:t>
            </a:fld>
            <a:endParaRPr lang="en-US">
              <a:solidFill>
                <a:srgbClr val="94877A"/>
              </a:solidFill>
              <a:latin typeface="Arial" pitchFamily="34" charset="0"/>
              <a:ea typeface="ＭＳ Ｐゴシック" pitchFamily="34" charset="-128"/>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fontAlgn="base">
              <a:spcBef>
                <a:spcPct val="0"/>
              </a:spcBef>
              <a:spcAft>
                <a:spcPct val="0"/>
              </a:spcAft>
            </a:pPr>
            <a:endParaRPr lang="en-US">
              <a:solidFill>
                <a:srgbClr val="94877A"/>
              </a:solidFill>
              <a:latin typeface="Arial" pitchFamily="34" charset="0"/>
              <a:ea typeface="ＭＳ Ｐゴシック" pitchFamily="34" charset="-128"/>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fontAlgn="base">
              <a:spcBef>
                <a:spcPct val="0"/>
              </a:spcBef>
              <a:spcAft>
                <a:spcPct val="0"/>
              </a:spcAft>
            </a:pPr>
            <a:fld id="{ABD3FF4B-C1FE-4D55-AD02-B59B5D0FE59F}" type="slidenum">
              <a:rPr lang="en-US" smtClean="0">
                <a:solidFill>
                  <a:srgbClr val="94877A"/>
                </a:solidFill>
                <a:latin typeface="Arial" pitchFamily="34" charset="0"/>
                <a:ea typeface="ＭＳ Ｐゴシック" pitchFamily="34" charset="-128"/>
              </a:rPr>
              <a:pPr fontAlgn="base">
                <a:spcBef>
                  <a:spcPct val="0"/>
                </a:spcBef>
                <a:spcAft>
                  <a:spcPct val="0"/>
                </a:spcAft>
              </a:pPr>
              <a:t>‹#›</a:t>
            </a:fld>
            <a:endParaRPr lang="en-US">
              <a:solidFill>
                <a:srgbClr val="94877A"/>
              </a:solidFill>
              <a:latin typeface="Arial" pitchFamily="34" charset="0"/>
              <a:ea typeface="ＭＳ Ｐゴシック" pitchFamily="34" charset="-128"/>
            </a:endParaRPr>
          </a:p>
        </p:txBody>
      </p:sp>
      <p:sp>
        <p:nvSpPr>
          <p:cNvPr id="2" name="hc" descr="This document does not contain Technical Data or Technology as defined in the ITAR Part 120.10 or EAR Part 772"/>
          <p:cNvSpPr txBox="1"/>
          <p:nvPr userDrawn="1"/>
        </p:nvSpPr>
        <p:spPr>
          <a:xfrm>
            <a:off x="0" y="0"/>
            <a:ext cx="9144000" cy="215444"/>
          </a:xfrm>
          <a:prstGeom prst="rect">
            <a:avLst/>
          </a:prstGeom>
          <a:noFill/>
        </p:spPr>
        <p:txBody>
          <a:bodyPr vert="horz"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p>
        </p:txBody>
      </p:sp>
    </p:spTree>
    <p:extLst>
      <p:ext uri="{BB962C8B-B14F-4D97-AF65-F5344CB8AC3E}">
        <p14:creationId xmlns:p14="http://schemas.microsoft.com/office/powerpoint/2010/main" val="530930825"/>
      </p:ext>
    </p:extLst>
  </p:cSld>
  <p:clrMap bg1="lt1" tx1="dk1" bg2="lt2" tx2="dk2" accent1="accent1" accent2="accent2" accent3="accent3" accent4="accent4" accent5="accent5" accent6="accent6" hlink="hlink" folHlink="folHlink"/>
  <p:sldLayoutIdLst>
    <p:sldLayoutId id="2147484121" r:id="rId1"/>
    <p:sldLayoutId id="2147484122" r:id="rId2"/>
  </p:sldLayoutIdLst>
  <p:txStyles>
    <p:titleStyle>
      <a:lvl1pPr algn="l" defTabSz="914400" rtl="0" eaLnBrk="1" latinLnBrk="0" hangingPunct="1">
        <a:lnSpc>
          <a:spcPct val="90000"/>
        </a:lnSpc>
        <a:spcBef>
          <a:spcPct val="0"/>
        </a:spcBef>
        <a:buNone/>
        <a:defRPr lang="en-US" sz="2300" b="1" kern="1200" cap="all" baseline="0" dirty="0">
          <a:solidFill>
            <a:srgbClr val="5E82A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4877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4877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4877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4877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4877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8"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pPr fontAlgn="base">
              <a:spcBef>
                <a:spcPct val="0"/>
              </a:spcBef>
              <a:spcAft>
                <a:spcPct val="0"/>
              </a:spcAft>
            </a:pPr>
            <a:fld id="{CA713DBD-F9A7-42AF-8E74-5F3F81E9362D}" type="datetimeFigureOut">
              <a:rPr lang="en-US" smtClean="0">
                <a:solidFill>
                  <a:srgbClr val="94877A"/>
                </a:solidFill>
                <a:latin typeface="Arial" pitchFamily="34" charset="0"/>
                <a:ea typeface="ＭＳ Ｐゴシック" pitchFamily="34" charset="-128"/>
              </a:rPr>
              <a:pPr fontAlgn="base">
                <a:spcBef>
                  <a:spcPct val="0"/>
                </a:spcBef>
                <a:spcAft>
                  <a:spcPct val="0"/>
                </a:spcAft>
              </a:pPr>
              <a:t>5/7/18</a:t>
            </a:fld>
            <a:endParaRPr lang="en-US">
              <a:solidFill>
                <a:srgbClr val="94877A"/>
              </a:solidFill>
              <a:latin typeface="Arial" pitchFamily="34" charset="0"/>
              <a:ea typeface="ＭＳ Ｐゴシック" pitchFamily="34" charset="-128"/>
            </a:endParaRPr>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pPr fontAlgn="base">
              <a:spcBef>
                <a:spcPct val="0"/>
              </a:spcBef>
              <a:spcAft>
                <a:spcPct val="0"/>
              </a:spcAft>
            </a:pPr>
            <a:endParaRPr lang="en-US">
              <a:solidFill>
                <a:srgbClr val="94877A"/>
              </a:solidFill>
              <a:latin typeface="Arial" pitchFamily="34" charset="0"/>
              <a:ea typeface="ＭＳ Ｐゴシック" pitchFamily="34" charset="-128"/>
            </a:endParaRPr>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pPr fontAlgn="base">
              <a:spcBef>
                <a:spcPct val="0"/>
              </a:spcBef>
              <a:spcAft>
                <a:spcPct val="0"/>
              </a:spcAft>
            </a:pPr>
            <a:fld id="{ABD3FF4B-C1FE-4D55-AD02-B59B5D0FE59F}" type="slidenum">
              <a:rPr lang="en-US" smtClean="0">
                <a:solidFill>
                  <a:srgbClr val="94877A"/>
                </a:solidFill>
                <a:latin typeface="Arial" pitchFamily="34" charset="0"/>
                <a:ea typeface="ＭＳ Ｐゴシック" pitchFamily="34" charset="-128"/>
              </a:rPr>
              <a:pPr fontAlgn="base">
                <a:spcBef>
                  <a:spcPct val="0"/>
                </a:spcBef>
                <a:spcAft>
                  <a:spcPct val="0"/>
                </a:spcAft>
              </a:pPr>
              <a:t>‹#›</a:t>
            </a:fld>
            <a:endParaRPr lang="en-US">
              <a:solidFill>
                <a:srgbClr val="94877A"/>
              </a:solidFill>
              <a:latin typeface="Arial" pitchFamily="34" charset="0"/>
              <a:ea typeface="ＭＳ Ｐゴシック" pitchFamily="34" charset="-128"/>
            </a:endParaRPr>
          </a:p>
        </p:txBody>
      </p:sp>
      <p:sp>
        <p:nvSpPr>
          <p:cNvPr id="2" name="hc" descr="This document does not contain Technical Data or Technology as defined in the ITAR Part 120.10 or EAR Part 772"/>
          <p:cNvSpPr txBox="1"/>
          <p:nvPr userDrawn="1"/>
        </p:nvSpPr>
        <p:spPr>
          <a:xfrm>
            <a:off x="0" y="0"/>
            <a:ext cx="9144000" cy="215444"/>
          </a:xfrm>
          <a:prstGeom prst="rect">
            <a:avLst/>
          </a:prstGeom>
          <a:noFill/>
        </p:spPr>
        <p:txBody>
          <a:bodyPr vert="horz"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p>
        </p:txBody>
      </p:sp>
    </p:spTree>
    <p:extLst>
      <p:ext uri="{BB962C8B-B14F-4D97-AF65-F5344CB8AC3E}">
        <p14:creationId xmlns:p14="http://schemas.microsoft.com/office/powerpoint/2010/main" val="2620680467"/>
      </p:ext>
    </p:extLst>
  </p:cSld>
  <p:clrMap bg1="lt1" tx1="dk1" bg2="lt2" tx2="dk2" accent1="accent1" accent2="accent2" accent3="accent3" accent4="accent4" accent5="accent5" accent6="accent6" hlink="hlink" folHlink="folHlink"/>
  <p:sldLayoutIdLst>
    <p:sldLayoutId id="2147484124" r:id="rId1"/>
    <p:sldLayoutId id="2147484125" r:id="rId2"/>
  </p:sldLayoutIdLst>
  <p:txStyles>
    <p:titleStyle>
      <a:lvl1pPr algn="l" defTabSz="914400" rtl="0" eaLnBrk="1" latinLnBrk="0" hangingPunct="1">
        <a:lnSpc>
          <a:spcPct val="90000"/>
        </a:lnSpc>
        <a:spcBef>
          <a:spcPct val="0"/>
        </a:spcBef>
        <a:buNone/>
        <a:defRPr lang="en-US" sz="2300" b="1" kern="1200" cap="all" baseline="0" dirty="0">
          <a:solidFill>
            <a:srgbClr val="998A4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94877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94877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94877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94877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94877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38200"/>
          </a:xfrm>
          <a:prstGeom prst="rect">
            <a:avLst/>
          </a:prstGeom>
        </p:spPr>
        <p:txBody>
          <a:bodyPr vert="horz" lIns="91440" tIns="0" rIns="91440" bIns="0" rtlCol="0" anchor="b">
            <a:noAutofit/>
          </a:bodyPr>
          <a:lstStyle/>
          <a:p>
            <a:r>
              <a:rPr lang="en-US" dirty="0"/>
              <a:t>Click to edit Master styles</a:t>
            </a:r>
          </a:p>
        </p:txBody>
      </p:sp>
      <p:sp>
        <p:nvSpPr>
          <p:cNvPr id="3" name="Text Placeholder 2"/>
          <p:cNvSpPr>
            <a:spLocks noGrp="1"/>
          </p:cNvSpPr>
          <p:nvPr>
            <p:ph type="body" idx="1"/>
          </p:nvPr>
        </p:nvSpPr>
        <p:spPr>
          <a:xfrm>
            <a:off x="457200" y="1295400"/>
            <a:ext cx="7315200" cy="484632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66A3F-E706-4F5F-B5CA-06B1289E49AD}" type="datetimeFigureOut">
              <a:rPr lang="en-US" smtClean="0"/>
              <a:t>5/7/18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t>‹#›</a:t>
            </a:fld>
            <a:endParaRPr lang="en-US" dirty="0"/>
          </a:p>
        </p:txBody>
      </p:sp>
      <p:sp>
        <p:nvSpPr>
          <p:cNvPr id="7" name="hc" descr="This document does not contain Technical Data or Technology as defined in the ITAR Part 120.10 or EAR Part 772"/>
          <p:cNvSpPr txBox="1"/>
          <p:nvPr userDrawn="1"/>
        </p:nvSpPr>
        <p:spPr>
          <a:xfrm>
            <a:off x="0" y="0"/>
            <a:ext cx="9144000" cy="215444"/>
          </a:xfrm>
          <a:prstGeom prst="rect">
            <a:avLst/>
          </a:prstGeom>
          <a:noFill/>
        </p:spPr>
        <p:txBody>
          <a:bodyPr vert="horz" wrap="square"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endParaRPr lang="en-US" sz="80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646833495"/>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72" r:id="rId17"/>
    <p:sldLayoutId id="2147484151" r:id="rId18"/>
    <p:sldLayoutId id="2147484152" r:id="rId19"/>
    <p:sldLayoutId id="2147484153" r:id="rId20"/>
    <p:sldLayoutId id="2147484154" r:id="rId21"/>
    <p:sldLayoutId id="2147484155" r:id="rId22"/>
    <p:sldLayoutId id="2147484156" r:id="rId23"/>
    <p:sldLayoutId id="2147484157" r:id="rId24"/>
    <p:sldLayoutId id="2147484158" r:id="rId25"/>
    <p:sldLayoutId id="2147484159" r:id="rId26"/>
    <p:sldLayoutId id="2147484160" r:id="rId27"/>
    <p:sldLayoutId id="2147484161" r:id="rId28"/>
  </p:sldLayoutIdLst>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838200"/>
          </a:xfrm>
          <a:prstGeom prst="rect">
            <a:avLst/>
          </a:prstGeom>
        </p:spPr>
        <p:txBody>
          <a:bodyPr vert="horz" lIns="91440" tIns="0" rIns="91440" bIns="0" rtlCol="0" anchor="b">
            <a:noAutofit/>
          </a:bodyPr>
          <a:lstStyle/>
          <a:p>
            <a:r>
              <a:rPr lang="en-US" dirty="0"/>
              <a:t>Click to edit Master styles</a:t>
            </a:r>
          </a:p>
        </p:txBody>
      </p:sp>
      <p:sp>
        <p:nvSpPr>
          <p:cNvPr id="3" name="Text Placeholder 2"/>
          <p:cNvSpPr>
            <a:spLocks noGrp="1"/>
          </p:cNvSpPr>
          <p:nvPr>
            <p:ph type="body" idx="1"/>
          </p:nvPr>
        </p:nvSpPr>
        <p:spPr>
          <a:xfrm>
            <a:off x="457200" y="1295400"/>
            <a:ext cx="7315200" cy="484632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66A3F-E706-4F5F-B5CA-06B1289E49AD}" type="datetimeFigureOut">
              <a:rPr lang="en-US" smtClean="0"/>
              <a:t>5/7/18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1143C-BBAE-4B7D-A37C-36600479838F}" type="slidenum">
              <a:rPr lang="en-US" smtClean="0"/>
              <a:t>‹#›</a:t>
            </a:fld>
            <a:endParaRPr lang="en-US" dirty="0"/>
          </a:p>
        </p:txBody>
      </p:sp>
      <p:sp>
        <p:nvSpPr>
          <p:cNvPr id="7" name="hc" descr="This document does not contain Technical Data or Technology as defined in the ITAR Part 120.10 or EAR Part 772"/>
          <p:cNvSpPr txBox="1"/>
          <p:nvPr userDrawn="1"/>
        </p:nvSpPr>
        <p:spPr>
          <a:xfrm>
            <a:off x="0" y="0"/>
            <a:ext cx="9144000" cy="215444"/>
          </a:xfrm>
          <a:prstGeom prst="rect">
            <a:avLst/>
          </a:prstGeom>
          <a:noFill/>
        </p:spPr>
        <p:txBody>
          <a:bodyPr vert="horz" wrap="square" rtlCol="0">
            <a:spAutoFit/>
          </a:bodyPr>
          <a:lstStyle/>
          <a:p>
            <a:pPr algn="ctr"/>
            <a:r>
              <a:rPr lang="en-US" sz="800" b="0" i="0" u="none" baseline="0">
                <a:solidFill>
                  <a:srgbClr val="000000"/>
                </a:solidFill>
                <a:latin typeface="Microsoft Sans Serif" panose="020B0604020202020204" pitchFamily="34" charset="0"/>
              </a:rPr>
              <a:t>This document does not contain Technical Data or Technology as defined in the ITAR Part 120.10 or EAR Part 772</a:t>
            </a:r>
            <a:endParaRPr lang="en-US" sz="800" b="0" i="0" u="none" baseline="0" dirty="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4042183941"/>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Lst>
  <p:txStyles>
    <p:titleStyle>
      <a:lvl1pPr algn="l" defTabSz="914400" rtl="0" eaLnBrk="1" latinLnBrk="0" hangingPunct="1">
        <a:lnSpc>
          <a:spcPct val="100000"/>
        </a:lnSpc>
        <a:spcBef>
          <a:spcPct val="0"/>
        </a:spcBef>
        <a:buNone/>
        <a:defRPr sz="2800" b="1" i="0" kern="1200" cap="none" baseline="0">
          <a:solidFill>
            <a:schemeClr val="tx2"/>
          </a:solidFill>
          <a:latin typeface="+mj-lt"/>
          <a:ea typeface="+mj-ea"/>
          <a:cs typeface="+mj-cs"/>
        </a:defRPr>
      </a:lvl1pPr>
    </p:titleStyle>
    <p:bodyStyle>
      <a:lvl1pPr marL="0" indent="0" algn="l" defTabSz="914400" rtl="0" eaLnBrk="1" latinLnBrk="0" hangingPunct="1">
        <a:lnSpc>
          <a:spcPts val="2600"/>
        </a:lnSpc>
        <a:spcBef>
          <a:spcPts val="600"/>
        </a:spcBef>
        <a:spcAft>
          <a:spcPts val="600"/>
        </a:spcAft>
        <a:buFontTx/>
        <a:buNone/>
        <a:defRPr sz="2100" b="1" i="0" kern="1200" cap="none" baseline="0">
          <a:solidFill>
            <a:schemeClr val="tx1"/>
          </a:solidFill>
          <a:latin typeface="+mn-lt"/>
          <a:ea typeface="+mn-ea"/>
          <a:cs typeface="+mn-cs"/>
        </a:defRPr>
      </a:lvl1pPr>
      <a:lvl2pPr marL="0" indent="0" algn="l" defTabSz="914400" rtl="0" eaLnBrk="1" latinLnBrk="0" hangingPunct="1">
        <a:lnSpc>
          <a:spcPts val="2600"/>
        </a:lnSpc>
        <a:spcBef>
          <a:spcPts val="0"/>
        </a:spcBef>
        <a:spcAft>
          <a:spcPts val="1800"/>
        </a:spcAft>
        <a:buFontTx/>
        <a:buNone/>
        <a:defRPr sz="2100" kern="1200">
          <a:solidFill>
            <a:schemeClr val="tx1"/>
          </a:solidFill>
          <a:latin typeface="+mn-lt"/>
          <a:ea typeface="+mn-ea"/>
          <a:cs typeface="+mn-cs"/>
        </a:defRPr>
      </a:lvl2pPr>
      <a:lvl3pPr marL="173038" indent="-173038" algn="l" defTabSz="914400" rtl="0" eaLnBrk="1" latinLnBrk="0" hangingPunct="1">
        <a:lnSpc>
          <a:spcPts val="2600"/>
        </a:lnSpc>
        <a:spcBef>
          <a:spcPts val="0"/>
        </a:spcBef>
        <a:spcAft>
          <a:spcPts val="1800"/>
        </a:spcAft>
        <a:buClr>
          <a:schemeClr val="tx2"/>
        </a:buClr>
        <a:buFont typeface="Arial" panose="020B0604020202020204" pitchFamily="34" charset="0"/>
        <a:buChar char="•"/>
        <a:defRPr sz="2100" kern="1200">
          <a:solidFill>
            <a:schemeClr val="tx1"/>
          </a:solidFill>
          <a:latin typeface="+mn-lt"/>
          <a:ea typeface="+mn-ea"/>
          <a:cs typeface="+mn-cs"/>
        </a:defRPr>
      </a:lvl3pPr>
      <a:lvl4pPr marL="633413" indent="-173038" algn="l" defTabSz="914400" rtl="0" eaLnBrk="1" latinLnBrk="0" hangingPunct="1">
        <a:lnSpc>
          <a:spcPts val="2600"/>
        </a:lnSpc>
        <a:spcBef>
          <a:spcPts val="0"/>
        </a:spcBef>
        <a:spcAft>
          <a:spcPts val="1800"/>
        </a:spcAft>
        <a:buClr>
          <a:schemeClr val="accent1"/>
        </a:buClr>
        <a:buFont typeface="Arial" panose="020B0604020202020204" pitchFamily="34" charset="0"/>
        <a:buChar char="−"/>
        <a:defRPr sz="2100" kern="1200">
          <a:solidFill>
            <a:schemeClr val="tx1"/>
          </a:solidFill>
          <a:latin typeface="+mn-lt"/>
          <a:ea typeface="+mn-ea"/>
          <a:cs typeface="+mn-cs"/>
        </a:defRPr>
      </a:lvl4pPr>
      <a:lvl5pPr marL="1084263" indent="-173038" algn="l" defTabSz="914400" rtl="0" eaLnBrk="1" latinLnBrk="0" hangingPunct="1">
        <a:lnSpc>
          <a:spcPts val="2600"/>
        </a:lnSpc>
        <a:spcBef>
          <a:spcPts val="0"/>
        </a:spcBef>
        <a:spcAft>
          <a:spcPts val="1800"/>
        </a:spcAft>
        <a:buClr>
          <a:schemeClr val="accent6"/>
        </a:buClr>
        <a:buFont typeface="Calibri" panose="020F0502020204030204" pitchFamily="34" charset="0"/>
        <a:buChar char="−"/>
        <a:defRPr sz="21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0"/>
        </a:spcAft>
        <a:buFontTx/>
        <a:buNone/>
        <a:defRPr sz="1800" b="1" kern="1200" cap="none" baseline="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Clr>
          <a:schemeClr val="accent2"/>
        </a:buClr>
        <a:buFontTx/>
        <a:buNone/>
        <a:defRPr sz="1800" kern="1200">
          <a:solidFill>
            <a:schemeClr val="tx1"/>
          </a:solidFill>
          <a:latin typeface="+mn-lt"/>
          <a:ea typeface="+mn-ea"/>
          <a:cs typeface="+mn-cs"/>
        </a:defRPr>
      </a:lvl7pPr>
      <a:lvl8pPr marL="173038" indent="-173038"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800" kern="1200">
          <a:solidFill>
            <a:schemeClr val="tx1"/>
          </a:solidFill>
          <a:latin typeface="+mn-lt"/>
          <a:ea typeface="+mn-ea"/>
          <a:cs typeface="+mn-cs"/>
        </a:defRPr>
      </a:lvl8pPr>
      <a:lvl9pPr marL="630238" indent="-173038"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hyperlink" Target="mailto:klucernoni@moog.com" TargetMode="Externa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Problem Statement</a:t>
            </a:r>
          </a:p>
        </p:txBody>
      </p:sp>
    </p:spTree>
    <p:extLst>
      <p:ext uri="{BB962C8B-B14F-4D97-AF65-F5344CB8AC3E}">
        <p14:creationId xmlns:p14="http://schemas.microsoft.com/office/powerpoint/2010/main" val="72401305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p:cNvSpPr>
            <a:spLocks noChangeArrowheads="1"/>
          </p:cNvSpPr>
          <p:nvPr/>
        </p:nvSpPr>
        <p:spPr bwMode="auto">
          <a:xfrm>
            <a:off x="1219200" y="1752600"/>
            <a:ext cx="6858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2000">
                <a:solidFill>
                  <a:schemeClr val="tx1"/>
                </a:solidFill>
                <a:latin typeface="ApexSansBoldT"/>
                <a:ea typeface="ＭＳ Ｐゴシック" panose="020B0600070205080204" pitchFamily="34" charset="-128"/>
              </a:defRPr>
            </a:lvl1pPr>
            <a:lvl2pPr marL="742950" indent="-285750">
              <a:spcBef>
                <a:spcPct val="20000"/>
              </a:spcBef>
              <a:buChar char="•"/>
              <a:defRPr sz="2000">
                <a:solidFill>
                  <a:schemeClr val="tx1"/>
                </a:solidFill>
                <a:latin typeface="ApexSansBoldT"/>
                <a:ea typeface="ＭＳ Ｐゴシック" panose="020B0600070205080204" pitchFamily="34" charset="-128"/>
              </a:defRPr>
            </a:lvl2pPr>
            <a:lvl3pPr marL="1143000" indent="-228600">
              <a:spcBef>
                <a:spcPct val="20000"/>
              </a:spcBef>
              <a:buChar char="•"/>
              <a:defRPr sz="2000">
                <a:solidFill>
                  <a:schemeClr val="tx1"/>
                </a:solidFill>
                <a:latin typeface="ApexSansBoldT"/>
                <a:ea typeface="ＭＳ Ｐゴシック" panose="020B0600070205080204" pitchFamily="34" charset="-128"/>
              </a:defRPr>
            </a:lvl3pPr>
            <a:lvl4pPr marL="1600200" indent="-228600">
              <a:spcBef>
                <a:spcPct val="20000"/>
              </a:spcBef>
              <a:buChar char="•"/>
              <a:defRPr sz="2000">
                <a:solidFill>
                  <a:schemeClr val="tx1"/>
                </a:solidFill>
                <a:latin typeface="ApexSansBoldT"/>
                <a:ea typeface="ＭＳ Ｐゴシック" panose="020B0600070205080204" pitchFamily="34" charset="-128"/>
              </a:defRPr>
            </a:lvl4pPr>
            <a:lvl5pPr marL="2057400" indent="-228600">
              <a:spcBef>
                <a:spcPct val="20000"/>
              </a:spcBef>
              <a:buChar char="•"/>
              <a:defRPr sz="2000">
                <a:solidFill>
                  <a:schemeClr val="tx1"/>
                </a:solidFill>
                <a:latin typeface="ApexSansBoldT"/>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pexSansBoldT"/>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pexSansBoldT"/>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pexSansBoldT"/>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pexSansBoldT"/>
                <a:ea typeface="ＭＳ Ｐゴシック" panose="020B0600070205080204" pitchFamily="34" charset="-128"/>
              </a:defRPr>
            </a:lvl9pPr>
          </a:lstStyle>
          <a:p>
            <a:pPr algn="ctr" eaLnBrk="1" hangingPunct="1">
              <a:spcBef>
                <a:spcPct val="0"/>
              </a:spcBef>
              <a:buFontTx/>
              <a:buNone/>
            </a:pPr>
            <a:r>
              <a:rPr lang="en-US" altLang="en-US" dirty="0">
                <a:solidFill>
                  <a:srgbClr val="777777"/>
                </a:solidFill>
                <a:latin typeface="Trebuchet MS" panose="020B0603020202020204" pitchFamily="34" charset="0"/>
              </a:rPr>
              <a:t>Within the next 3 years, we will need to fill greater than 200 skilled labor jobs on the East Aurora campus alone.</a:t>
            </a:r>
            <a:endParaRPr lang="en-GB" altLang="en-US" sz="1600" dirty="0">
              <a:solidFill>
                <a:schemeClr val="tx2"/>
              </a:solidFill>
              <a:latin typeface="Trebuchet MS" panose="020B0603020202020204" pitchFamily="34" charset="0"/>
            </a:endParaRPr>
          </a:p>
        </p:txBody>
      </p:sp>
    </p:spTree>
    <p:extLst>
      <p:ext uri="{BB962C8B-B14F-4D97-AF65-F5344CB8AC3E}">
        <p14:creationId xmlns:p14="http://schemas.microsoft.com/office/powerpoint/2010/main" val="1997741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0"/>
          <p:cNvSpPr>
            <a:spLocks noGrp="1"/>
          </p:cNvSpPr>
          <p:nvPr>
            <p:ph type="title"/>
          </p:nvPr>
        </p:nvSpPr>
        <p:spPr>
          <a:xfrm>
            <a:off x="457200" y="0"/>
            <a:ext cx="8229600" cy="838200"/>
          </a:xfrm>
        </p:spPr>
        <p:txBody>
          <a:bodyPr/>
          <a:lstStyle/>
          <a:p>
            <a:r>
              <a:rPr lang="en-US" dirty="0"/>
              <a:t>Type of Individual</a:t>
            </a:r>
          </a:p>
        </p:txBody>
      </p:sp>
      <p:sp>
        <p:nvSpPr>
          <p:cNvPr id="8" name="Rectangle 7"/>
          <p:cNvSpPr/>
          <p:nvPr/>
        </p:nvSpPr>
        <p:spPr>
          <a:xfrm>
            <a:off x="457200" y="1125211"/>
            <a:ext cx="4572000" cy="1754326"/>
          </a:xfrm>
          <a:prstGeom prst="rect">
            <a:avLst/>
          </a:prstGeom>
        </p:spPr>
        <p:txBody>
          <a:bodyPr>
            <a:spAutoFit/>
          </a:bodyPr>
          <a:lstStyle/>
          <a:p>
            <a:pPr marL="285750" indent="-285750">
              <a:buFont typeface="Arial" panose="020B0604020202020204" pitchFamily="34" charset="0"/>
              <a:buChar char="•"/>
            </a:pPr>
            <a:r>
              <a:rPr lang="en-US" dirty="0">
                <a:solidFill>
                  <a:schemeClr val="tx2">
                    <a:lumMod val="75000"/>
                  </a:schemeClr>
                </a:solidFill>
              </a:rPr>
              <a:t>Prefers working with their hands</a:t>
            </a:r>
          </a:p>
          <a:p>
            <a:pPr marL="285750" indent="-285750">
              <a:buFont typeface="Arial" panose="020B0604020202020204" pitchFamily="34" charset="0"/>
              <a:buChar char="•"/>
            </a:pPr>
            <a:r>
              <a:rPr lang="en-US" dirty="0">
                <a:solidFill>
                  <a:schemeClr val="tx2">
                    <a:lumMod val="75000"/>
                  </a:schemeClr>
                </a:solidFill>
              </a:rPr>
              <a:t>Natural problem solver</a:t>
            </a:r>
          </a:p>
          <a:p>
            <a:pPr marL="285750" indent="-285750">
              <a:buFont typeface="Arial" panose="020B0604020202020204" pitchFamily="34" charset="0"/>
              <a:buChar char="•"/>
            </a:pPr>
            <a:r>
              <a:rPr lang="en-US" dirty="0">
                <a:solidFill>
                  <a:schemeClr val="tx2">
                    <a:lumMod val="75000"/>
                  </a:schemeClr>
                </a:solidFill>
              </a:rPr>
              <a:t>Enjoys challenges</a:t>
            </a:r>
          </a:p>
          <a:p>
            <a:pPr marL="285750" indent="-285750">
              <a:buFont typeface="Arial" panose="020B0604020202020204" pitchFamily="34" charset="0"/>
              <a:buChar char="•"/>
            </a:pPr>
            <a:r>
              <a:rPr lang="en-US" dirty="0">
                <a:solidFill>
                  <a:schemeClr val="tx2">
                    <a:lumMod val="75000"/>
                  </a:schemeClr>
                </a:solidFill>
              </a:rPr>
              <a:t>Has a thirst for learning</a:t>
            </a:r>
          </a:p>
          <a:p>
            <a:pPr marL="285750" indent="-285750">
              <a:buFont typeface="Arial" panose="020B0604020202020204" pitchFamily="34" charset="0"/>
              <a:buChar char="•"/>
            </a:pPr>
            <a:r>
              <a:rPr lang="en-US" dirty="0">
                <a:solidFill>
                  <a:schemeClr val="tx2">
                    <a:lumMod val="75000"/>
                  </a:schemeClr>
                </a:solidFill>
              </a:rPr>
              <a:t>Adaptable</a:t>
            </a:r>
          </a:p>
          <a:p>
            <a:pPr marL="285750" indent="-285750">
              <a:buFont typeface="Arial" panose="020B0604020202020204" pitchFamily="34" charset="0"/>
              <a:buChar char="•"/>
            </a:pPr>
            <a:r>
              <a:rPr lang="en-US" dirty="0">
                <a:solidFill>
                  <a:schemeClr val="tx2">
                    <a:lumMod val="75000"/>
                  </a:schemeClr>
                </a:solidFill>
              </a:rPr>
              <a:t>Humble</a:t>
            </a:r>
          </a:p>
        </p:txBody>
      </p:sp>
    </p:spTree>
    <p:extLst>
      <p:ext uri="{BB962C8B-B14F-4D97-AF65-F5344CB8AC3E}">
        <p14:creationId xmlns:p14="http://schemas.microsoft.com/office/powerpoint/2010/main" val="2196668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200" y="0"/>
            <a:ext cx="8229600" cy="838200"/>
          </a:xfrm>
        </p:spPr>
        <p:txBody>
          <a:bodyPr/>
          <a:lstStyle/>
          <a:p>
            <a:r>
              <a:rPr lang="en-US" dirty="0"/>
              <a:t>Roles</a:t>
            </a:r>
          </a:p>
        </p:txBody>
      </p:sp>
      <p:sp>
        <p:nvSpPr>
          <p:cNvPr id="3" name="TextBox 2"/>
          <p:cNvSpPr txBox="1"/>
          <p:nvPr/>
        </p:nvSpPr>
        <p:spPr>
          <a:xfrm>
            <a:off x="457200" y="1113183"/>
            <a:ext cx="3350907" cy="5016758"/>
          </a:xfrm>
          <a:prstGeom prst="rect">
            <a:avLst/>
          </a:prstGeom>
          <a:noFill/>
        </p:spPr>
        <p:txBody>
          <a:bodyPr wrap="square" rtlCol="0">
            <a:spAutoFit/>
          </a:bodyPr>
          <a:lstStyle/>
          <a:p>
            <a:r>
              <a:rPr lang="en-US" sz="1600" u="sng" dirty="0">
                <a:solidFill>
                  <a:schemeClr val="tx2">
                    <a:lumMod val="75000"/>
                  </a:schemeClr>
                </a:solidFill>
              </a:rPr>
              <a:t>Assembly and Test:</a:t>
            </a:r>
          </a:p>
          <a:p>
            <a:pPr marL="285750" indent="-285750">
              <a:buFont typeface="Arial" panose="020B0604020202020204" pitchFamily="34" charset="0"/>
              <a:buChar char="•"/>
            </a:pPr>
            <a:r>
              <a:rPr lang="en-US" sz="1600" dirty="0">
                <a:solidFill>
                  <a:schemeClr val="tx2">
                    <a:lumMod val="75000"/>
                  </a:schemeClr>
                </a:solidFill>
              </a:rPr>
              <a:t>Understand how to build and test product</a:t>
            </a:r>
          </a:p>
          <a:p>
            <a:pPr marL="285750" indent="-285750">
              <a:buFont typeface="Arial" panose="020B0604020202020204" pitchFamily="34" charset="0"/>
              <a:buChar char="•"/>
            </a:pPr>
            <a:r>
              <a:rPr lang="en-US" sz="1600" dirty="0">
                <a:solidFill>
                  <a:schemeClr val="tx2">
                    <a:lumMod val="75000"/>
                  </a:schemeClr>
                </a:solidFill>
              </a:rPr>
              <a:t>Know good assembly practices</a:t>
            </a:r>
          </a:p>
          <a:p>
            <a:pPr marL="285750" indent="-285750">
              <a:buFont typeface="Arial" panose="020B0604020202020204" pitchFamily="34" charset="0"/>
              <a:buChar char="•"/>
            </a:pPr>
            <a:r>
              <a:rPr lang="en-US" sz="1600" dirty="0">
                <a:solidFill>
                  <a:schemeClr val="tx2">
                    <a:lumMod val="75000"/>
                  </a:schemeClr>
                </a:solidFill>
              </a:rPr>
              <a:t>Experience with tools (mechanical, electrical)</a:t>
            </a:r>
          </a:p>
          <a:p>
            <a:pPr marL="285750" indent="-285750">
              <a:buFont typeface="Arial" panose="020B0604020202020204" pitchFamily="34" charset="0"/>
              <a:buChar char="•"/>
            </a:pPr>
            <a:r>
              <a:rPr lang="en-US" sz="1600" dirty="0">
                <a:solidFill>
                  <a:schemeClr val="tx2">
                    <a:lumMod val="75000"/>
                  </a:schemeClr>
                </a:solidFill>
              </a:rPr>
              <a:t>Can read mechanical drawings</a:t>
            </a:r>
          </a:p>
          <a:p>
            <a:endParaRPr lang="en-US" sz="1600" dirty="0">
              <a:solidFill>
                <a:schemeClr val="tx2">
                  <a:lumMod val="75000"/>
                </a:schemeClr>
              </a:solidFill>
            </a:endParaRPr>
          </a:p>
          <a:p>
            <a:endParaRPr lang="en-US" sz="1600" dirty="0">
              <a:solidFill>
                <a:schemeClr val="tx2">
                  <a:lumMod val="75000"/>
                </a:schemeClr>
              </a:solidFill>
            </a:endParaRPr>
          </a:p>
          <a:p>
            <a:r>
              <a:rPr lang="en-US" sz="1600" u="sng" dirty="0">
                <a:solidFill>
                  <a:schemeClr val="tx2">
                    <a:lumMod val="75000"/>
                  </a:schemeClr>
                </a:solidFill>
              </a:rPr>
              <a:t>Machining:</a:t>
            </a:r>
          </a:p>
          <a:p>
            <a:pPr marL="285750" indent="-285750">
              <a:buFont typeface="Arial" panose="020B0604020202020204" pitchFamily="34" charset="0"/>
              <a:buChar char="•"/>
            </a:pPr>
            <a:r>
              <a:rPr lang="en-US" sz="1600" dirty="0">
                <a:solidFill>
                  <a:schemeClr val="tx2">
                    <a:lumMod val="75000"/>
                  </a:schemeClr>
                </a:solidFill>
              </a:rPr>
              <a:t>Requires a machining certificate</a:t>
            </a:r>
          </a:p>
          <a:p>
            <a:pPr marL="285750" indent="-285750">
              <a:buFont typeface="Arial" panose="020B0604020202020204" pitchFamily="34" charset="0"/>
              <a:buChar char="•"/>
            </a:pPr>
            <a:r>
              <a:rPr lang="en-US" sz="1600" dirty="0">
                <a:solidFill>
                  <a:schemeClr val="tx2">
                    <a:lumMod val="75000"/>
                  </a:schemeClr>
                </a:solidFill>
              </a:rPr>
              <a:t>Knows proper machining practices</a:t>
            </a:r>
          </a:p>
          <a:p>
            <a:pPr marL="285750" indent="-285750">
              <a:buFont typeface="Arial" panose="020B0604020202020204" pitchFamily="34" charset="0"/>
              <a:buChar char="•"/>
            </a:pPr>
            <a:r>
              <a:rPr lang="en-US" sz="1600" dirty="0">
                <a:solidFill>
                  <a:schemeClr val="tx2">
                    <a:lumMod val="75000"/>
                  </a:schemeClr>
                </a:solidFill>
              </a:rPr>
              <a:t>Experience with hand tools</a:t>
            </a:r>
          </a:p>
          <a:p>
            <a:pPr marL="285750" indent="-285750">
              <a:buFont typeface="Arial" panose="020B0604020202020204" pitchFamily="34" charset="0"/>
              <a:buChar char="•"/>
            </a:pPr>
            <a:r>
              <a:rPr lang="en-US" sz="1600" dirty="0">
                <a:solidFill>
                  <a:schemeClr val="tx2">
                    <a:lumMod val="75000"/>
                  </a:schemeClr>
                </a:solidFill>
              </a:rPr>
              <a:t>Can read mechanical drawings</a:t>
            </a:r>
          </a:p>
          <a:p>
            <a:pPr marL="285750" indent="-285750">
              <a:buFont typeface="Arial" panose="020B0604020202020204" pitchFamily="34" charset="0"/>
              <a:buChar char="•"/>
            </a:pPr>
            <a:r>
              <a:rPr lang="en-US" sz="1600" dirty="0">
                <a:solidFill>
                  <a:schemeClr val="tx2">
                    <a:lumMod val="75000"/>
                  </a:schemeClr>
                </a:solidFill>
              </a:rPr>
              <a:t>Understands how a machine runs and how it can impact the part being machined.</a:t>
            </a:r>
          </a:p>
          <a:p>
            <a:endParaRPr lang="en-US" sz="1600" dirty="0">
              <a:solidFill>
                <a:schemeClr val="tx2">
                  <a:lumMod val="75000"/>
                </a:schemeClr>
              </a:solidFill>
            </a:endParaRPr>
          </a:p>
        </p:txBody>
      </p:sp>
    </p:spTree>
    <p:extLst>
      <p:ext uri="{BB962C8B-B14F-4D97-AF65-F5344CB8AC3E}">
        <p14:creationId xmlns:p14="http://schemas.microsoft.com/office/powerpoint/2010/main" val="5896095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200" y="0"/>
            <a:ext cx="8229600" cy="838200"/>
          </a:xfrm>
        </p:spPr>
        <p:txBody>
          <a:bodyPr/>
          <a:lstStyle/>
          <a:p>
            <a:r>
              <a:rPr lang="en-US" dirty="0"/>
              <a:t>So What About the Future?</a:t>
            </a:r>
          </a:p>
        </p:txBody>
      </p:sp>
      <p:sp>
        <p:nvSpPr>
          <p:cNvPr id="3" name="TextBox 2"/>
          <p:cNvSpPr txBox="1"/>
          <p:nvPr/>
        </p:nvSpPr>
        <p:spPr>
          <a:xfrm>
            <a:off x="457200" y="1113183"/>
            <a:ext cx="3350907" cy="6001643"/>
          </a:xfrm>
          <a:prstGeom prst="rect">
            <a:avLst/>
          </a:prstGeom>
          <a:noFill/>
        </p:spPr>
        <p:txBody>
          <a:bodyPr wrap="square" rtlCol="0">
            <a:spAutoFit/>
          </a:bodyPr>
          <a:lstStyle/>
          <a:p>
            <a:r>
              <a:rPr lang="en-US" sz="1600" u="sng" dirty="0">
                <a:solidFill>
                  <a:schemeClr val="tx2">
                    <a:lumMod val="75000"/>
                  </a:schemeClr>
                </a:solidFill>
              </a:rPr>
              <a:t>Assembly and Test &amp; Machinists:</a:t>
            </a:r>
          </a:p>
          <a:p>
            <a:pPr marL="285750" indent="-285750">
              <a:buFont typeface="Arial" panose="020B0604020202020204" pitchFamily="34" charset="0"/>
              <a:buChar char="•"/>
            </a:pPr>
            <a:r>
              <a:rPr lang="en-US" sz="1600" dirty="0">
                <a:solidFill>
                  <a:schemeClr val="tx2">
                    <a:lumMod val="75000"/>
                  </a:schemeClr>
                </a:solidFill>
              </a:rPr>
              <a:t>Quality Engineering Technician</a:t>
            </a:r>
          </a:p>
          <a:p>
            <a:pPr marL="285750" indent="-285750">
              <a:buFont typeface="Arial" panose="020B0604020202020204" pitchFamily="34" charset="0"/>
              <a:buChar char="•"/>
            </a:pPr>
            <a:r>
              <a:rPr lang="en-US" sz="1600" dirty="0">
                <a:solidFill>
                  <a:schemeClr val="tx2">
                    <a:lumMod val="75000"/>
                  </a:schemeClr>
                </a:solidFill>
              </a:rPr>
              <a:t>Product Engineering Technician</a:t>
            </a:r>
          </a:p>
          <a:p>
            <a:pPr marL="285750" indent="-285750">
              <a:buFont typeface="Arial" panose="020B0604020202020204" pitchFamily="34" charset="0"/>
              <a:buChar char="•"/>
            </a:pPr>
            <a:r>
              <a:rPr lang="en-US" sz="1600" dirty="0">
                <a:solidFill>
                  <a:schemeClr val="tx2">
                    <a:lumMod val="75000"/>
                  </a:schemeClr>
                </a:solidFill>
              </a:rPr>
              <a:t>Audit (Quality, Financial, etc.) </a:t>
            </a:r>
          </a:p>
          <a:p>
            <a:pPr marL="285750" indent="-285750">
              <a:buFont typeface="Arial" panose="020B0604020202020204" pitchFamily="34" charset="0"/>
              <a:buChar char="•"/>
            </a:pPr>
            <a:r>
              <a:rPr lang="en-US" sz="1600" dirty="0">
                <a:solidFill>
                  <a:schemeClr val="tx2">
                    <a:lumMod val="75000"/>
                  </a:schemeClr>
                </a:solidFill>
              </a:rPr>
              <a:t>Manufacturing (Process) Engineering</a:t>
            </a:r>
          </a:p>
          <a:p>
            <a:pPr marL="285750" indent="-285750">
              <a:buFont typeface="Arial" panose="020B0604020202020204" pitchFamily="34" charset="0"/>
              <a:buChar char="•"/>
            </a:pPr>
            <a:r>
              <a:rPr lang="en-US" sz="1600" dirty="0">
                <a:solidFill>
                  <a:schemeClr val="tx2">
                    <a:lumMod val="75000"/>
                  </a:schemeClr>
                </a:solidFill>
              </a:rPr>
              <a:t>Drafting/Tool/Fixture Design</a:t>
            </a:r>
          </a:p>
          <a:p>
            <a:pPr marL="285750" indent="-285750">
              <a:buFont typeface="Arial" panose="020B0604020202020204" pitchFamily="34" charset="0"/>
              <a:buChar char="•"/>
            </a:pPr>
            <a:r>
              <a:rPr lang="en-US" sz="1600" dirty="0">
                <a:solidFill>
                  <a:schemeClr val="tx2">
                    <a:lumMod val="75000"/>
                  </a:schemeClr>
                </a:solidFill>
              </a:rPr>
              <a:t>Product Delivery Technician (area lead).</a:t>
            </a:r>
          </a:p>
          <a:p>
            <a:pPr marL="285750" indent="-285750">
              <a:buFont typeface="Arial" panose="020B0604020202020204" pitchFamily="34" charset="0"/>
              <a:buChar char="•"/>
            </a:pPr>
            <a:r>
              <a:rPr lang="en-US" sz="1600" dirty="0">
                <a:solidFill>
                  <a:schemeClr val="tx2">
                    <a:lumMod val="75000"/>
                  </a:schemeClr>
                </a:solidFill>
              </a:rPr>
              <a:t>Production Control/Planning</a:t>
            </a:r>
          </a:p>
          <a:p>
            <a:pPr marL="285750" indent="-285750">
              <a:buFont typeface="Arial" panose="020B0604020202020204" pitchFamily="34" charset="0"/>
              <a:buChar char="•"/>
            </a:pPr>
            <a:r>
              <a:rPr lang="en-US" sz="1600" dirty="0">
                <a:solidFill>
                  <a:schemeClr val="tx2">
                    <a:lumMod val="75000"/>
                  </a:schemeClr>
                </a:solidFill>
              </a:rPr>
              <a:t>Supervision</a:t>
            </a:r>
          </a:p>
          <a:p>
            <a:pPr marL="285750" indent="-285750">
              <a:buFont typeface="Arial" panose="020B0604020202020204" pitchFamily="34" charset="0"/>
              <a:buChar char="•"/>
            </a:pPr>
            <a:endParaRPr lang="en-US" sz="1600" dirty="0">
              <a:solidFill>
                <a:schemeClr val="tx2">
                  <a:lumMod val="75000"/>
                </a:schemeClr>
              </a:solidFill>
            </a:endParaRPr>
          </a:p>
          <a:p>
            <a:pPr marL="285750" indent="-285750">
              <a:buFont typeface="Arial" panose="020B0604020202020204" pitchFamily="34" charset="0"/>
              <a:buChar char="•"/>
            </a:pPr>
            <a:endParaRPr lang="en-US" sz="1600" dirty="0">
              <a:solidFill>
                <a:schemeClr val="tx2">
                  <a:lumMod val="75000"/>
                </a:schemeClr>
              </a:solidFill>
            </a:endParaRPr>
          </a:p>
          <a:p>
            <a:pPr marL="285750" indent="-285750">
              <a:buFont typeface="Arial" panose="020B0604020202020204" pitchFamily="34" charset="0"/>
              <a:buChar char="•"/>
            </a:pPr>
            <a:endParaRPr lang="en-US" sz="1600" dirty="0">
              <a:solidFill>
                <a:schemeClr val="tx2">
                  <a:lumMod val="75000"/>
                </a:schemeClr>
              </a:solidFill>
            </a:endParaRPr>
          </a:p>
          <a:p>
            <a:r>
              <a:rPr lang="en-US" sz="1600" dirty="0">
                <a:solidFill>
                  <a:schemeClr val="tx2">
                    <a:lumMod val="75000"/>
                  </a:schemeClr>
                </a:solidFill>
              </a:rPr>
              <a:t>Any Position can be attained but may require additional schooling/training.</a:t>
            </a:r>
          </a:p>
          <a:p>
            <a:pPr marL="285750" indent="-285750">
              <a:buFont typeface="Arial" panose="020B0604020202020204" pitchFamily="34" charset="0"/>
              <a:buChar char="•"/>
            </a:pPr>
            <a:endParaRPr lang="en-US" sz="1600" dirty="0">
              <a:solidFill>
                <a:schemeClr val="tx2">
                  <a:lumMod val="75000"/>
                </a:schemeClr>
              </a:solidFill>
            </a:endParaRPr>
          </a:p>
          <a:p>
            <a:pPr marL="285750" indent="-285750">
              <a:buFont typeface="Arial" panose="020B0604020202020204" pitchFamily="34" charset="0"/>
              <a:buChar char="•"/>
            </a:pPr>
            <a:endParaRPr lang="en-US" sz="1600" dirty="0">
              <a:solidFill>
                <a:schemeClr val="tx2">
                  <a:lumMod val="75000"/>
                </a:schemeClr>
              </a:solidFill>
            </a:endParaRPr>
          </a:p>
          <a:p>
            <a:pPr marL="285750" indent="-285750">
              <a:buFont typeface="Arial" panose="020B0604020202020204" pitchFamily="34" charset="0"/>
              <a:buChar char="•"/>
            </a:pPr>
            <a:endParaRPr lang="en-US" sz="1600" dirty="0">
              <a:solidFill>
                <a:schemeClr val="tx2">
                  <a:lumMod val="75000"/>
                </a:schemeClr>
              </a:solidFill>
            </a:endParaRPr>
          </a:p>
          <a:p>
            <a:pPr marL="285750" indent="-285750">
              <a:buFont typeface="Arial" panose="020B0604020202020204" pitchFamily="34" charset="0"/>
              <a:buChar char="•"/>
            </a:pPr>
            <a:endParaRPr lang="en-US" sz="1600" dirty="0">
              <a:solidFill>
                <a:schemeClr val="tx2">
                  <a:lumMod val="75000"/>
                </a:schemeClr>
              </a:solidFill>
            </a:endParaRPr>
          </a:p>
          <a:p>
            <a:endParaRPr lang="en-US" sz="1600" dirty="0">
              <a:solidFill>
                <a:schemeClr val="tx2">
                  <a:lumMod val="75000"/>
                </a:schemeClr>
              </a:solidFill>
            </a:endParaRPr>
          </a:p>
          <a:p>
            <a:endParaRPr lang="en-US" sz="1600" dirty="0">
              <a:solidFill>
                <a:schemeClr val="tx2">
                  <a:lumMod val="75000"/>
                </a:schemeClr>
              </a:solidFill>
            </a:endParaRPr>
          </a:p>
          <a:p>
            <a:endParaRPr lang="en-US" sz="1600" dirty="0">
              <a:solidFill>
                <a:schemeClr val="tx2">
                  <a:lumMod val="75000"/>
                </a:schemeClr>
              </a:solidFill>
            </a:endParaRPr>
          </a:p>
        </p:txBody>
      </p:sp>
    </p:spTree>
    <p:extLst>
      <p:ext uri="{BB962C8B-B14F-4D97-AF65-F5344CB8AC3E}">
        <p14:creationId xmlns:p14="http://schemas.microsoft.com/office/powerpoint/2010/main" val="4178059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533400" y="3428999"/>
            <a:ext cx="8229600" cy="1819275"/>
          </a:xfrm>
        </p:spPr>
        <p:txBody>
          <a:bodyPr/>
          <a:lstStyle/>
          <a:p>
            <a:endParaRPr lang="en-US" sz="2400" dirty="0"/>
          </a:p>
          <a:p>
            <a:r>
              <a:rPr lang="en-US" sz="2400" dirty="0"/>
              <a:t>Kristin Lucernoni, Recruiting Specialist</a:t>
            </a:r>
          </a:p>
          <a:p>
            <a:endParaRPr lang="en-US" sz="2400" dirty="0"/>
          </a:p>
          <a:p>
            <a:r>
              <a:rPr lang="en-US" sz="2400" dirty="0">
                <a:hlinkClick r:id="rId2"/>
              </a:rPr>
              <a:t>klucernoni@moog.com</a:t>
            </a:r>
            <a:endParaRPr lang="en-US" sz="2400" dirty="0"/>
          </a:p>
          <a:p>
            <a:endParaRPr lang="en-US" sz="2400" dirty="0"/>
          </a:p>
          <a:p>
            <a:r>
              <a:rPr lang="en-US" sz="2400" dirty="0"/>
              <a:t>(716)805-2832</a:t>
            </a:r>
          </a:p>
        </p:txBody>
      </p:sp>
    </p:spTree>
    <p:extLst>
      <p:ext uri="{BB962C8B-B14F-4D97-AF65-F5344CB8AC3E}">
        <p14:creationId xmlns:p14="http://schemas.microsoft.com/office/powerpoint/2010/main" val="2626409974"/>
      </p:ext>
    </p:extLst>
  </p:cSld>
  <p:clrMapOvr>
    <a:masterClrMapping/>
  </p:clrMapOvr>
  <p:transition spd="slow">
    <p:wipe/>
  </p:transition>
</p:sld>
</file>

<file path=ppt/theme/theme1.xml><?xml version="1.0" encoding="utf-8"?>
<a:theme xmlns:a="http://schemas.openxmlformats.org/drawingml/2006/main" name="Body Slides">
  <a:themeElements>
    <a:clrScheme name="Moog">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Visual Powerpoint Template rev 7 July 2015.potx" id="{4CED497F-325A-46C6-A149-5AF1CD657ACD}" vid="{C5D737A1-5942-49C5-8874-BBD747B7086C}"/>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sc Slides">
  <a:themeElements>
    <a:clrScheme name="Moog">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Visual Powerpoint Template rev 7 July 2015.potx" id="{4CED497F-325A-46C6-A149-5AF1CD657ACD}" vid="{26034A21-A210-41BE-A872-324F49617C3E}"/>
    </a:ext>
  </a:extLst>
</a:theme>
</file>

<file path=ppt/theme/theme3.xml><?xml version="1.0" encoding="utf-8"?>
<a:theme xmlns:a="http://schemas.openxmlformats.org/drawingml/2006/main" name="TItle/Breaker">
  <a:themeElements>
    <a:clrScheme name="Moog Alt">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isual Powerpoint Template rev 7 July 2015.potx" id="{4CED497F-325A-46C6-A149-5AF1CD657ACD}" vid="{1726A090-324C-43D4-8FEC-E91FC8D29A6D}"/>
    </a:ext>
  </a:extLst>
</a:theme>
</file>

<file path=ppt/theme/theme4.xml><?xml version="1.0" encoding="utf-8"?>
<a:theme xmlns:a="http://schemas.openxmlformats.org/drawingml/2006/main" name="Content Heavy Slides">
  <a:themeElements>
    <a:clrScheme name="Moog">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Visual Powerpoint Template rev 7 July 2015.potx" id="{4CED497F-325A-46C6-A149-5AF1CD657ACD}" vid="{D2BF07CF-77EF-4CCE-8FA5-EAD7C40D24A0}"/>
    </a:ext>
  </a:extLst>
</a:theme>
</file>

<file path=ppt/theme/theme5.xml><?xml version="1.0" encoding="utf-8"?>
<a:theme xmlns:a="http://schemas.openxmlformats.org/drawingml/2006/main" name="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ree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Body Slides">
  <a:themeElements>
    <a:clrScheme name="Moog">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Visual Powerpoint Template rev 7 July 2015.potx" id="{4CED497F-325A-46C6-A149-5AF1CD657ACD}" vid="{C5D737A1-5942-49C5-8874-BBD747B7086C}"/>
    </a:ext>
  </a:extLst>
</a:theme>
</file>

<file path=ppt/theme/theme8.xml><?xml version="1.0" encoding="utf-8"?>
<a:theme xmlns:a="http://schemas.openxmlformats.org/drawingml/2006/main" name="1_Misc Slides">
  <a:themeElements>
    <a:clrScheme name="Moog">
      <a:dk1>
        <a:sysClr val="windowText" lastClr="000000"/>
      </a:dk1>
      <a:lt1>
        <a:sysClr val="window" lastClr="FFFFFF"/>
      </a:lt1>
      <a:dk2>
        <a:srgbClr val="87212E"/>
      </a:dk2>
      <a:lt2>
        <a:srgbClr val="B2B2B2"/>
      </a:lt2>
      <a:accent1>
        <a:srgbClr val="5E82AB"/>
      </a:accent1>
      <a:accent2>
        <a:srgbClr val="E3DDD5"/>
      </a:accent2>
      <a:accent3>
        <a:srgbClr val="EBAD14"/>
      </a:accent3>
      <a:accent4>
        <a:srgbClr val="998A42"/>
      </a:accent4>
      <a:accent5>
        <a:srgbClr val="C2B3A1"/>
      </a:accent5>
      <a:accent6>
        <a:srgbClr val="94877A"/>
      </a:accent6>
      <a:hlink>
        <a:srgbClr val="87212E"/>
      </a:hlink>
      <a:folHlink>
        <a:srgbClr val="8721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Visual Powerpoint Template rev 7 July 2015.potx" id="{4CED497F-325A-46C6-A149-5AF1CD657ACD}" vid="{26034A21-A210-41BE-A872-324F49617C3E}"/>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anguage xmlns="http://schemas.microsoft.com/sharepoint/v3">
      <Value>English (USA)</Value>
    </Language>
    <Sector xmlns="69f32c5f-8404-493f-9c7e-d33eadad87c4">All Sectors</Sector>
    <Model_x0020_Number xmlns="69F32C5F-8404-493F-9C7E-D33EADAD87C4" xsi:nil="true"/>
    <WSEnabled xmlns="69f32c5f-8404-493f-9c7e-d33eadad87c4">Yes</WSEnabled>
    <Audience1 xmlns="69f32c5f-8404-493f-9c7e-d33eadad87c4" xsi:nil="true"/>
    <SourceType xmlns="69f32c5f-8404-493f-9c7e-d33eadad87c4">InfoPoint</SourceType>
    <Document_x0020_ID_x0020__x0026__x0020_Rev xmlns="69F32C5F-8404-493F-9C7E-D33EADAD87C4">January 2018</Document_x0020_ID_x0020__x0026__x0020_Rev>
    <Product_x005c_System xmlns="69F32C5F-8404-493F-9C7E-D33EADAD87C4"/>
    <WSStatus xmlns="69f32c5f-8404-493f-9c7e-d33eadad87c4" xsi:nil="true"/>
    <Authority xmlns="69F32C5F-8404-493F-9C7E-D33EADAD87C4">3</Authority>
    <_Revision xmlns="http://schemas.microsoft.com/sharepoint/v3/fields" xsi:nil="true"/>
    <Operating_x0020_Group xmlns="69F32C5F-8404-493F-9C7E-D33EADAD87C4">Industrial</Operating_x0020_Group>
    <CrownPeak_x0020_Size xmlns="69f32c5f-8404-493f-9c7e-d33eadad87c4" xsi:nil="true"/>
    <External_x0020_Partner_x0020_Access xmlns="69f32c5f-8404-493f-9c7e-d33eadad87c4">Not Allowed</External_x0020_Partner_x0020_Access>
    <RoutingRuleDescription xmlns="http://schemas.microsoft.com/sharepoint/v3">January 2018</RoutingRuleDescription>
    <Other_x0020_Comments xmlns="69F32C5F-8404-493F-9C7E-D33EADAD87C4" xsi:nil="true"/>
    <Markets xmlns="69F32C5F-8404-493F-9C7E-D33EADAD87C4"/>
    <Resource_x0020_Classification xmlns="69F32C5F-8404-493F-9C7E-D33EADAD87C4">13</Resource_x0020_Classification>
    <Document_x0020_Type xmlns="69f32c5f-8404-493f-9c7e-d33eadad87c4" xsi:nil="true"/>
    <_dlc_DocId xmlns="69f32c5f-8404-493f-9c7e-d33eadad87c4">INFOPOINT-66-712</_dlc_DocId>
    <_dlc_DocIdUrl xmlns="69f32c5f-8404-493f-9c7e-d33eadad87c4">
      <Url>https://documents.intl.moog.com/sites/InfoPoint/_layouts/15/DocIdRedir.aspx?ID=INFOPOINT-66-712</Url>
      <Description>INFOPOINT-66-712</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customXsn xmlns="http://schemas.microsoft.com/office/2006/metadata/customXsn">
  <xsnLocation>http://documents.intl.moog.com/sites/infopoint/_cts/InfoPoint Document/3cc8d437912bd109customXsn.xsn</xsnLocation>
  <cached>True</cached>
  <openByDefault>True</openByDefault>
  <xsnScope>http://documents.intl.moog.com/sites/infopoint</xsnScope>
</customXsn>
</file>

<file path=customXml/item4.xml><?xml version="1.0" encoding="utf-8"?>
<ct:contentTypeSchema xmlns:ct="http://schemas.microsoft.com/office/2006/metadata/contentType" xmlns:ma="http://schemas.microsoft.com/office/2006/metadata/properties/metaAttributes" ct:_="" ma:_="" ma:contentTypeName="InfoPoint Document" ma:contentTypeID="0x010100CB3FFDBC1F3CC540B0CB09F88E641F2A00B1EA4EF7DCF6E749915315FEA7CD2601" ma:contentTypeVersion="169" ma:contentTypeDescription="" ma:contentTypeScope="" ma:versionID="6be541a27dfbbdaf2ddd549cb17865b3">
  <xsd:schema xmlns:xsd="http://www.w3.org/2001/XMLSchema" xmlns:xs="http://www.w3.org/2001/XMLSchema" xmlns:p="http://schemas.microsoft.com/office/2006/metadata/properties" xmlns:ns1="http://schemas.microsoft.com/sharepoint/v3" xmlns:ns2="69F32C5F-8404-493F-9C7E-D33EADAD87C4" xmlns:ns3="http://schemas.microsoft.com/sharepoint/v3/fields" xmlns:ns4="69f32c5f-8404-493f-9c7e-d33eadad87c4" targetNamespace="http://schemas.microsoft.com/office/2006/metadata/properties" ma:root="true" ma:fieldsID="d369502d536d688943ec26d5e6b88433" ns1:_="" ns2:_="" ns3:_="" ns4:_="">
    <xsd:import namespace="http://schemas.microsoft.com/sharepoint/v3"/>
    <xsd:import namespace="69F32C5F-8404-493F-9C7E-D33EADAD87C4"/>
    <xsd:import namespace="http://schemas.microsoft.com/sharepoint/v3/fields"/>
    <xsd:import namespace="69f32c5f-8404-493f-9c7e-d33eadad87c4"/>
    <xsd:element name="properties">
      <xsd:complexType>
        <xsd:sequence>
          <xsd:element name="documentManagement">
            <xsd:complexType>
              <xsd:all>
                <xsd:element ref="ns1:RoutingRuleDescription" minOccurs="0"/>
                <xsd:element ref="ns2:Resource_x0020_Classification"/>
                <xsd:element ref="ns2:Document_x0020_ID_x0020__x0026__x0020_Rev" minOccurs="0"/>
                <xsd:element ref="ns1:Language" minOccurs="0"/>
                <xsd:element ref="ns2:Operating_x0020_Group" minOccurs="0"/>
                <xsd:element ref="ns4:Sector" minOccurs="0"/>
                <xsd:element ref="ns2:Markets" minOccurs="0"/>
                <xsd:element ref="ns2:Product_x005c_System" minOccurs="0"/>
                <xsd:element ref="ns2:Model_x0020_Number" minOccurs="0"/>
                <xsd:element ref="ns2:Authority"/>
                <xsd:element ref="ns2:Other_x0020_Comments" minOccurs="0"/>
                <xsd:element ref="ns4:External_x0020_Partner_x0020_Access"/>
                <xsd:element ref="ns4:WSEnabled" minOccurs="0"/>
                <xsd:element ref="ns4:CrownPeak_x0020_Size" minOccurs="0"/>
                <xsd:element ref="ns4:SourceType" minOccurs="0"/>
                <xsd:element ref="ns4:WSStatus" minOccurs="0"/>
                <xsd:element ref="ns4:Document_x0020_Type" minOccurs="0"/>
                <xsd:element ref="ns3:_Revision" minOccurs="0"/>
                <xsd:element ref="ns4:_dlc_DocIdUrl" minOccurs="0"/>
                <xsd:element ref="ns4:_dlc_DocId" minOccurs="0"/>
                <xsd:element ref="ns4:Audience1"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description="Decribe scope and use" ma:internalName="RoutingRuleDescription" ma:readOnly="false">
      <xsd:simpleType>
        <xsd:restriction base="dms:Text">
          <xsd:maxLength value="255"/>
        </xsd:restriction>
      </xsd:simpleType>
    </xsd:element>
    <xsd:element name="Language" ma:index="5" nillable="true" ma:displayName="Language" ma:default="English (USA)" ma:internalName="Language" ma:readOnly="false" ma:requiredMultiChoice="true">
      <xsd:complexType>
        <xsd:complexContent>
          <xsd:extension base="dms:MultiChoiceFillIn">
            <xsd:sequence>
              <xsd:element name="Value" maxOccurs="unbounded" minOccurs="0" nillable="true">
                <xsd:simpleType>
                  <xsd:union memberTypes="dms:Text">
                    <xsd:simpleType>
                      <xsd:restriction base="dms:Choice">
                        <xsd:enumeration value="Chinese (People's Republic of China)"/>
                        <xsd:enumeration value="English (USA)"/>
                        <xsd:enumeration value="English (UK)"/>
                        <xsd:enumeration value="French (France)"/>
                        <xsd:enumeration value="German (Germany)"/>
                        <xsd:enumeration value="Italian (Italy)"/>
                        <xsd:enumeration value="Japanese (Japan)"/>
                        <xsd:enumeration value="Korean (Korea)"/>
                        <xsd:enumeration value="Portuguese (Brazil)"/>
                        <xsd:enumeration value="Portuguese (Portugal)"/>
                        <xsd:enumeration value="Russian (Russia)"/>
                        <xsd:enumeration value="Spanish (Spain)"/>
                        <xsd:enumeration value="Turkish (Turkey)"/>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9F32C5F-8404-493F-9C7E-D33EADAD87C4" elementFormDefault="qualified">
    <xsd:import namespace="http://schemas.microsoft.com/office/2006/documentManagement/types"/>
    <xsd:import namespace="http://schemas.microsoft.com/office/infopath/2007/PartnerControls"/>
    <xsd:element name="Resource_x0020_Classification" ma:index="3" ma:displayName="Resource Classification" ma:description="Select the detailed subject matter" ma:list="{61CE524E-FF56-4A67-B98F-644ED4B7C326}" ma:internalName="Resource_x0020_Classification" ma:readOnly="false" ma:showField="Title" ma:web="{69F32C5F-8404-493F-9C7E-D33EADAD87C4}">
      <xsd:simpleType>
        <xsd:restriction base="dms:Lookup"/>
      </xsd:simpleType>
    </xsd:element>
    <xsd:element name="Document_x0020_ID_x0020__x0026__x0020_Rev" ma:index="4" nillable="true" ma:displayName="Resource Identification" ma:description="Identification number with revision and date (e.g. CDL34559-en, Rev. A June 2013)" ma:internalName="Document_x0020_ID_x0020__x0026__x0020_Rev" ma:readOnly="false">
      <xsd:simpleType>
        <xsd:restriction base="dms:Text"/>
      </xsd:simpleType>
    </xsd:element>
    <xsd:element name="Operating_x0020_Group" ma:index="7" nillable="true" ma:displayName="Operating Group" ma:default="Industrial" ma:format="Dropdown" ma:internalName="Operating_x0020_Group" ma:readOnly="false">
      <xsd:simpleType>
        <xsd:restriction base="dms:Choice">
          <xsd:enumeration value="Aircraft"/>
          <xsd:enumeration value="Components"/>
          <xsd:enumeration value="Corporate"/>
          <xsd:enumeration value="Defense"/>
          <xsd:enumeration value="Industrial"/>
          <xsd:enumeration value="Medical"/>
          <xsd:enumeration value="Space"/>
          <xsd:enumeration value="Space and Defense"/>
        </xsd:restriction>
      </xsd:simpleType>
    </xsd:element>
    <xsd:element name="Markets" ma:index="9" nillable="true" ma:displayName="Markets" ma:description="Select from list similar to web site specification" ma:list="{9E655B4F-2172-4318-85BB-E3A4B73F7B44}" ma:internalName="Markets" ma:readOnly="false" ma:showField="Title" ma:web="{69F32C5F-8404-493F-9C7E-D33EADAD87C4}">
      <xsd:complexType>
        <xsd:complexContent>
          <xsd:extension base="dms:MultiChoiceLookup">
            <xsd:sequence>
              <xsd:element name="Value" type="dms:Lookup" maxOccurs="unbounded" minOccurs="0" nillable="true"/>
            </xsd:sequence>
          </xsd:extension>
        </xsd:complexContent>
      </xsd:complexType>
    </xsd:element>
    <xsd:element name="Product_x005c_System" ma:index="10" nillable="true" ma:displayName="Product\System" ma:description="Select from list similar to web site specification" ma:list="{B606B91A-5BE9-47BF-A0AF-22F044FE4A8A}" ma:internalName="Product_x005C_System" ma:readOnly="false" ma:showField="Title" ma:web="{69F32C5F-8404-493F-9C7E-D33EADAD87C4}">
      <xsd:complexType>
        <xsd:complexContent>
          <xsd:extension base="dms:MultiChoiceLookup">
            <xsd:sequence>
              <xsd:element name="Value" type="dms:Lookup" maxOccurs="unbounded" minOccurs="0" nillable="true"/>
            </xsd:sequence>
          </xsd:extension>
        </xsd:complexContent>
      </xsd:complexType>
    </xsd:element>
    <xsd:element name="Model_x0020_Number" ma:index="11" nillable="true" ma:displayName="Model" ma:description="Specify as much detailed as possible" ma:internalName="Model_x0020_Number" ma:readOnly="false">
      <xsd:simpleType>
        <xsd:restriction base="dms:Text"/>
      </xsd:simpleType>
    </xsd:element>
    <xsd:element name="Authority" ma:index="12" ma:displayName="Authority" ma:description="The point of contact responsible for this resource" ma:list="{3C92F8F6-E51F-49C3-8240-B2F8E7293DC2}" ma:internalName="Authority" ma:readOnly="false" ma:showField="Title" ma:web="{69F32C5F-8404-493F-9C7E-D33EADAD87C4}">
      <xsd:simpleType>
        <xsd:restriction base="dms:Lookup"/>
      </xsd:simpleType>
    </xsd:element>
    <xsd:element name="Other_x0020_Comments" ma:index="13" nillable="true" ma:displayName="Other Comments" ma:description="Notes for users – Add information which help the reader to use this document" ma:internalName="Other_x0020_Comments"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vision" ma:index="20" nillable="true" ma:displayName="Revision" ma:hidden="true" ma:internalName="_Revis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f32c5f-8404-493f-9c7e-d33eadad87c4" elementFormDefault="qualified">
    <xsd:import namespace="http://schemas.microsoft.com/office/2006/documentManagement/types"/>
    <xsd:import namespace="http://schemas.microsoft.com/office/infopath/2007/PartnerControls"/>
    <xsd:element name="Sector" ma:index="8" nillable="true" ma:displayName="Sector" ma:default="EH Products and Services" ma:format="Dropdown" ma:internalName="Sector" ma:readOnly="false">
      <xsd:simpleType>
        <xsd:restriction base="dms:Choice">
          <xsd:enumeration value="All"/>
          <xsd:enumeration value="All Sectors"/>
          <xsd:enumeration value="Services"/>
          <xsd:enumeration value="Products"/>
          <xsd:enumeration value="Industrial Solutions"/>
          <xsd:enumeration value="Medical Simulation"/>
          <xsd:enumeration value="EH Products and Services"/>
          <xsd:enumeration value="Growth and Innovation"/>
          <xsd:enumeration value="Medical Products"/>
          <xsd:enumeration value="Motion Control Products"/>
          <xsd:enumeration value="Slip Rings and Marine"/>
          <xsd:enumeration value="Solutions and Services"/>
          <xsd:enumeration value="Other"/>
        </xsd:restriction>
      </xsd:simpleType>
    </xsd:element>
    <xsd:element name="External_x0020_Partner_x0020_Access" ma:index="14" ma:displayName="External Partner Access" ma:default="Not Allowed" ma:description="Select not allowed if this document should not be available any outside Moog" ma:format="Dropdown" ma:internalName="External_x0020_Partner_x0020_Access" ma:readOnly="false">
      <xsd:simpleType>
        <xsd:restriction base="dms:Choice">
          <xsd:enumeration value="Allowed"/>
          <xsd:enumeration value="Not Allowed"/>
        </xsd:restriction>
      </xsd:simpleType>
    </xsd:element>
    <xsd:element name="WSEnabled" ma:index="15" nillable="true" ma:displayName="CustomWSEnabled" ma:default="Yes" ma:hidden="true" ma:internalName="WSEnabled" ma:readOnly="false">
      <xsd:simpleType>
        <xsd:restriction base="dms:Text">
          <xsd:maxLength value="255"/>
        </xsd:restriction>
      </xsd:simpleType>
    </xsd:element>
    <xsd:element name="CrownPeak_x0020_Size" ma:index="16" nillable="true" ma:displayName="CrownPeak Size" ma:hidden="true" ma:internalName="CrownPeak_x0020_Size" ma:readOnly="false">
      <xsd:simpleType>
        <xsd:restriction base="dms:Text">
          <xsd:maxLength value="255"/>
        </xsd:restriction>
      </xsd:simpleType>
    </xsd:element>
    <xsd:element name="SourceType" ma:index="17" nillable="true" ma:displayName="SourceType" ma:default="InfoPoint" ma:format="Dropdown" ma:hidden="true" ma:internalName="SourceType" ma:readOnly="false">
      <xsd:simpleType>
        <xsd:restriction base="dms:Choice">
          <xsd:enumeration value="InfoPoint"/>
          <xsd:enumeration value="Web Literature"/>
          <xsd:enumeration value="Other"/>
        </xsd:restriction>
      </xsd:simpleType>
    </xsd:element>
    <xsd:element name="WSStatus" ma:index="18" nillable="true" ma:displayName="WSStatus" ma:hidden="true" ma:internalName="WSStatus" ma:readOnly="false">
      <xsd:simpleType>
        <xsd:restriction base="dms:Text">
          <xsd:maxLength value="255"/>
        </xsd:restriction>
      </xsd:simpleType>
    </xsd:element>
    <xsd:element name="Document_x0020_Type" ma:index="19" nillable="true" ma:displayName="Document Type" ma:hidden="true" ma:internalName="Document_x0020_Type" ma:readOnly="false">
      <xsd:simpleType>
        <xsd:restriction base="dms:Text">
          <xsd:maxLength value="255"/>
        </xsd:restriction>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Audience1" ma:index="24" nillable="true" ma:displayName="Audience" ma:hidden="true" ma:internalName="Audience1" ma:readOnly="false">
      <xsd:simpleType>
        <xsd:restriction base="dms:Text">
          <xsd:maxLength value="255"/>
        </xsd:restriction>
      </xsd:simple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Content Type"/>
        <xsd:element ref="dc:title"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11F3213-158B-4390-807A-0F49FB270368}">
  <ds:schemaRefs>
    <ds:schemaRef ds:uri="http://purl.org/dc/terms/"/>
    <ds:schemaRef ds:uri="69F32C5F-8404-493F-9C7E-D33EADAD87C4"/>
    <ds:schemaRef ds:uri="http://purl.org/dc/elements/1.1/"/>
    <ds:schemaRef ds:uri="http://schemas.openxmlformats.org/package/2006/metadata/core-properties"/>
    <ds:schemaRef ds:uri="http://schemas.microsoft.com/office/infopath/2007/PartnerControls"/>
    <ds:schemaRef ds:uri="69f32c5f-8404-493f-9c7e-d33eadad87c4"/>
    <ds:schemaRef ds:uri="http://www.w3.org/XML/1998/namespace"/>
    <ds:schemaRef ds:uri="http://schemas.microsoft.com/office/2006/metadata/properties"/>
    <ds:schemaRef ds:uri="http://schemas.microsoft.com/office/2006/documentManagement/types"/>
    <ds:schemaRef ds:uri="http://schemas.microsoft.com/sharepoint/v3/fields"/>
    <ds:schemaRef ds:uri="http://schemas.microsoft.com/sharepoint/v3"/>
    <ds:schemaRef ds:uri="http://purl.org/dc/dcmitype/"/>
  </ds:schemaRefs>
</ds:datastoreItem>
</file>

<file path=customXml/itemProps2.xml><?xml version="1.0" encoding="utf-8"?>
<ds:datastoreItem xmlns:ds="http://schemas.openxmlformats.org/officeDocument/2006/customXml" ds:itemID="{4258CBF1-D3FF-4957-86DA-52F450696D8B}">
  <ds:schemaRefs>
    <ds:schemaRef ds:uri="http://schemas.microsoft.com/sharepoint/v3/contenttype/forms"/>
  </ds:schemaRefs>
</ds:datastoreItem>
</file>

<file path=customXml/itemProps3.xml><?xml version="1.0" encoding="utf-8"?>
<ds:datastoreItem xmlns:ds="http://schemas.openxmlformats.org/officeDocument/2006/customXml" ds:itemID="{A4783E96-438D-4922-8619-AB0B58AB3FA0}">
  <ds:schemaRefs>
    <ds:schemaRef ds:uri="http://schemas.microsoft.com/office/2006/metadata/customXsn"/>
  </ds:schemaRefs>
</ds:datastoreItem>
</file>

<file path=customXml/itemProps4.xml><?xml version="1.0" encoding="utf-8"?>
<ds:datastoreItem xmlns:ds="http://schemas.openxmlformats.org/officeDocument/2006/customXml" ds:itemID="{CAF60FF2-730B-40A6-ACD8-AB82F8D6B3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9F32C5F-8404-493F-9C7E-D33EADAD87C4"/>
    <ds:schemaRef ds:uri="http://schemas.microsoft.com/sharepoint/v3/fields"/>
    <ds:schemaRef ds:uri="69f32c5f-8404-493f-9c7e-d33eadad87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59A9763C-6154-4A44-9ADC-F3BE8BF0290B}">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4268</TotalTime>
  <Words>183</Words>
  <Application>Microsoft Macintosh PowerPoint</Application>
  <PresentationFormat>On-screen Show (4:3)</PresentationFormat>
  <Paragraphs>50</Paragraphs>
  <Slides>6</Slides>
  <Notes>2</Notes>
  <HiddenSlides>0</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6</vt:i4>
      </vt:variant>
    </vt:vector>
  </HeadingPairs>
  <TitlesOfParts>
    <vt:vector size="19" baseType="lpstr">
      <vt:lpstr>ＭＳ Ｐゴシック</vt:lpstr>
      <vt:lpstr>Arial</vt:lpstr>
      <vt:lpstr>Calibri</vt:lpstr>
      <vt:lpstr>Microsoft Sans Serif</vt:lpstr>
      <vt:lpstr>Trebuchet MS</vt:lpstr>
      <vt:lpstr>Body Slides</vt:lpstr>
      <vt:lpstr>Misc Slides</vt:lpstr>
      <vt:lpstr>TItle/Breaker</vt:lpstr>
      <vt:lpstr>Content Heavy Slides</vt:lpstr>
      <vt:lpstr>Blue</vt:lpstr>
      <vt:lpstr>Green</vt:lpstr>
      <vt:lpstr>1_Body Slides</vt:lpstr>
      <vt:lpstr>1_Misc Slides</vt:lpstr>
      <vt:lpstr>PowerPoint Presentation</vt:lpstr>
      <vt:lpstr>PowerPoint Presentation</vt:lpstr>
      <vt:lpstr>Type of Individual</vt:lpstr>
      <vt:lpstr>Roles</vt:lpstr>
      <vt:lpstr>So What About the Future?</vt:lpstr>
      <vt:lpstr>PowerPoint Presentation</vt:lpstr>
    </vt:vector>
  </TitlesOfParts>
  <Company>Moog Inc.</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Presentation</dc:title>
  <dc:creator>McKernan,Kim M</dc:creator>
  <cp:keywords>Visual Powerpoint, Overview, PPT,</cp:keywords>
  <cp:lastModifiedBy>Microsoft Office User</cp:lastModifiedBy>
  <cp:revision>830</cp:revision>
  <cp:lastPrinted>2018-01-04T17:05:53Z</cp:lastPrinted>
  <dcterms:created xsi:type="dcterms:W3CDTF">2015-07-07T18:35:40Z</dcterms:created>
  <dcterms:modified xsi:type="dcterms:W3CDTF">2018-05-07T19:32:13Z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0x010100CB3FFDBC1F3CC540B0CB09F88E641F2A00B1EA4EF7DCF6E749915315FEA7CD2601</vt:lpwstr>
  </property>
  <property fmtid="{D5CDD505-2E9C-101B-9397-08002B2CF9AE}" pid="3" name="_dlc_DocIdItemGuid">
    <vt:lpwstr>c117c325-b093-4243-82fe-72b72d001af2</vt:lpwstr>
  </property>
  <property fmtid="{D5CDD505-2E9C-101B-9397-08002B2CF9AE}" pid="4" name="TitusGUID">
    <vt:lpwstr>b95c4887-d6cc-4a85-8283-d6135ed6c60a</vt:lpwstr>
  </property>
  <property fmtid="{D5CDD505-2E9C-101B-9397-08002B2CF9AE}" pid="5" name="VisualMarking">
    <vt:lpwstr>Header</vt:lpwstr>
  </property>
  <property fmtid="{D5CDD505-2E9C-101B-9397-08002B2CF9AE}" pid="6" name="techData">
    <vt:lpwstr>No</vt:lpwstr>
  </property>
</Properties>
</file>